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67" r:id="rId4"/>
    <p:sldId id="364" r:id="rId5"/>
    <p:sldId id="273" r:id="rId6"/>
    <p:sldId id="354" r:id="rId7"/>
    <p:sldId id="363" r:id="rId8"/>
    <p:sldId id="270" r:id="rId9"/>
    <p:sldId id="357" r:id="rId10"/>
    <p:sldId id="362" r:id="rId11"/>
    <p:sldId id="359" r:id="rId12"/>
    <p:sldId id="361" r:id="rId13"/>
    <p:sldId id="352" r:id="rId14"/>
    <p:sldId id="365" r:id="rId15"/>
    <p:sldId id="259" r:id="rId16"/>
    <p:sldId id="366" r:id="rId17"/>
    <p:sldId id="369" r:id="rId18"/>
    <p:sldId id="356" r:id="rId19"/>
    <p:sldId id="367" r:id="rId20"/>
    <p:sldId id="351" r:id="rId21"/>
    <p:sldId id="368" r:id="rId22"/>
    <p:sldId id="370" r:id="rId23"/>
    <p:sldId id="358" r:id="rId24"/>
    <p:sldId id="35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13" autoAdjust="0"/>
    <p:restoredTop sz="94660"/>
  </p:normalViewPr>
  <p:slideViewPr>
    <p:cSldViewPr snapToGrid="0">
      <p:cViewPr varScale="1">
        <p:scale>
          <a:sx n="64" d="100"/>
          <a:sy n="64" d="100"/>
        </p:scale>
        <p:origin x="52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4955" y="1447800"/>
            <a:ext cx="8825658" cy="3329581"/>
          </a:xfrm>
        </p:spPr>
        <p:txBody>
          <a:bodyPr anchor="b"/>
          <a:lstStyle>
            <a:lvl1pPr>
              <a:defRPr sz="7200"/>
            </a:lvl1pPr>
          </a:lstStyle>
          <a:p>
            <a:r>
              <a:rPr lang="id-ID"/>
              <a:t>Klik untuk mengedit gaya judul Master</a:t>
            </a:r>
            <a:endParaRPr lang="en-US" dirty="0"/>
          </a:p>
        </p:txBody>
      </p:sp>
      <p:sp>
        <p:nvSpPr>
          <p:cNvPr id="3" name="Subtitle 2"/>
          <p:cNvSpPr>
            <a:spLocks noGrp="1"/>
          </p:cNvSpPr>
          <p:nvPr>
            <p:ph type="subTitle" idx="1" hasCustomPrompt="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a:t>Klik untuk mengedit gaya subjudul Master</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Gambar Panorama dengan Keteranga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6" y="4800587"/>
            <a:ext cx="8825657" cy="566738"/>
          </a:xfrm>
        </p:spPr>
        <p:txBody>
          <a:bodyPr anchor="b">
            <a:normAutofit/>
          </a:bodyPr>
          <a:lstStyle>
            <a:lvl1pPr algn="l">
              <a:defRPr sz="2400" b="0"/>
            </a:lvl1pPr>
          </a:lstStyle>
          <a:p>
            <a:r>
              <a:rPr lang="id-ID"/>
              <a:t>Klik untuk mengedit gaya judul Master</a:t>
            </a:r>
            <a:endParaRPr lang="en-US" dirty="0"/>
          </a:p>
        </p:txBody>
      </p:sp>
      <p:sp>
        <p:nvSpPr>
          <p:cNvPr id="3" name="Picture Placeholder 2"/>
          <p:cNvSpPr>
            <a:spLocks noGrp="1" noChangeAspect="1"/>
          </p:cNvSpPr>
          <p:nvPr>
            <p:ph type="pic" idx="1" hasCustomPrompt="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4" name="Text Placeholder 3"/>
          <p:cNvSpPr>
            <a:spLocks noGrp="1"/>
          </p:cNvSpPr>
          <p:nvPr>
            <p:ph type="body" sz="half" idx="2" hasCustomPrompt="1"/>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endParaRPr lang="id-ID"/>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Judul dan Keteranga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4" y="1447800"/>
            <a:ext cx="8825659" cy="1981200"/>
          </a:xfrm>
        </p:spPr>
        <p:txBody>
          <a:bodyPr/>
          <a:lstStyle>
            <a:lvl1pPr>
              <a:defRPr sz="4800"/>
            </a:lvl1pPr>
          </a:lstStyle>
          <a:p>
            <a:r>
              <a:rPr lang="id-ID"/>
              <a:t>Klik untuk mengedit gaya judul Master</a:t>
            </a:r>
            <a:endParaRPr lang="en-US" dirty="0"/>
          </a:p>
        </p:txBody>
      </p:sp>
      <p:sp>
        <p:nvSpPr>
          <p:cNvPr id="8" name="Text Placeholder 3"/>
          <p:cNvSpPr>
            <a:spLocks noGrp="1"/>
          </p:cNvSpPr>
          <p:nvPr>
            <p:ph type="body" sz="half" idx="2" hasCustomPrompt="1"/>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endParaRPr lang="id-ID"/>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tipan dengan Keteranga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74801" y="1447800"/>
            <a:ext cx="7999315" cy="2323374"/>
          </a:xfrm>
        </p:spPr>
        <p:txBody>
          <a:bodyPr/>
          <a:lstStyle>
            <a:lvl1pPr>
              <a:defRPr sz="4800"/>
            </a:lvl1pPr>
          </a:lstStyle>
          <a:p>
            <a:r>
              <a:rPr lang="id-ID"/>
              <a:t>Klik untuk mengedit gaya judul Master</a:t>
            </a:r>
            <a:endParaRPr lang="en-US" dirty="0"/>
          </a:p>
        </p:txBody>
      </p:sp>
      <p:sp>
        <p:nvSpPr>
          <p:cNvPr id="11" name="Text Placeholder 3"/>
          <p:cNvSpPr>
            <a:spLocks noGrp="1"/>
          </p:cNvSpPr>
          <p:nvPr>
            <p:ph type="body" sz="half" idx="14" hasCustomPrompt="1"/>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d-ID"/>
              <a:t>Klik untuk edit gaya teks Master</a:t>
            </a:r>
            <a:endParaRPr lang="id-ID"/>
          </a:p>
        </p:txBody>
      </p:sp>
      <p:sp>
        <p:nvSpPr>
          <p:cNvPr id="10" name="Text Placeholder 3"/>
          <p:cNvSpPr>
            <a:spLocks noGrp="1"/>
          </p:cNvSpPr>
          <p:nvPr>
            <p:ph type="body" sz="half" idx="2" hasCustomPrompt="1"/>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endParaRPr lang="id-ID"/>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dirty="0"/>
              <a:t>“</a:t>
            </a:r>
            <a:endParaRPr lang="en-US" dirty="0"/>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dirty="0"/>
              <a:t>”</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u Nam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4" y="3124201"/>
            <a:ext cx="8825660" cy="1653180"/>
          </a:xfrm>
        </p:spPr>
        <p:txBody>
          <a:bodyPr anchor="b"/>
          <a:lstStyle>
            <a:lvl1pPr algn="l">
              <a:defRPr sz="4000" b="0" cap="none"/>
            </a:lvl1pPr>
          </a:lstStyle>
          <a:p>
            <a:r>
              <a:rPr lang="id-ID"/>
              <a:t>Klik untuk mengedit gaya judul Master</a:t>
            </a:r>
            <a:endParaRPr lang="en-US" dirty="0"/>
          </a:p>
        </p:txBody>
      </p:sp>
      <p:sp>
        <p:nvSpPr>
          <p:cNvPr id="3" name="Text Placeholder 2"/>
          <p:cNvSpPr>
            <a:spLocks noGrp="1"/>
          </p:cNvSpPr>
          <p:nvPr>
            <p:ph type="body" idx="1" hasCustomPrompt="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endParaRPr lang="id-ID"/>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4200"/>
            </a:lvl1pPr>
          </a:lstStyle>
          <a:p>
            <a:r>
              <a:rPr lang="id-ID"/>
              <a:t>Klik untuk mengedit gaya judul Master</a:t>
            </a:r>
            <a:endParaRPr lang="en-US" dirty="0"/>
          </a:p>
        </p:txBody>
      </p:sp>
      <p:sp>
        <p:nvSpPr>
          <p:cNvPr id="3" name="Text Placeholder 2"/>
          <p:cNvSpPr>
            <a:spLocks noGrp="1"/>
          </p:cNvSpPr>
          <p:nvPr>
            <p:ph type="body" idx="1" hasCustomPrompt="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endParaRPr lang="id-ID"/>
          </a:p>
        </p:txBody>
      </p:sp>
      <p:sp>
        <p:nvSpPr>
          <p:cNvPr id="16" name="Text Placeholder 3"/>
          <p:cNvSpPr>
            <a:spLocks noGrp="1"/>
          </p:cNvSpPr>
          <p:nvPr>
            <p:ph type="body" sz="half" idx="15" hasCustomPrompt="1"/>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endParaRPr lang="id-ID"/>
          </a:p>
        </p:txBody>
      </p:sp>
      <p:sp>
        <p:nvSpPr>
          <p:cNvPr id="5" name="Text Placeholder 4"/>
          <p:cNvSpPr>
            <a:spLocks noGrp="1"/>
          </p:cNvSpPr>
          <p:nvPr>
            <p:ph type="body" sz="quarter" idx="3" hasCustomPrompt="1"/>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endParaRPr lang="id-ID"/>
          </a:p>
        </p:txBody>
      </p:sp>
      <p:sp>
        <p:nvSpPr>
          <p:cNvPr id="19" name="Text Placeholder 3"/>
          <p:cNvSpPr>
            <a:spLocks noGrp="1"/>
          </p:cNvSpPr>
          <p:nvPr>
            <p:ph type="body" sz="half" idx="16" hasCustomPrompt="1"/>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endParaRPr lang="id-ID"/>
          </a:p>
        </p:txBody>
      </p:sp>
      <p:sp>
        <p:nvSpPr>
          <p:cNvPr id="14" name="Text Placeholder 4"/>
          <p:cNvSpPr>
            <a:spLocks noGrp="1"/>
          </p:cNvSpPr>
          <p:nvPr>
            <p:ph type="body" sz="quarter" idx="13" hasCustomPrompt="1"/>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endParaRPr lang="id-ID"/>
          </a:p>
        </p:txBody>
      </p:sp>
      <p:sp>
        <p:nvSpPr>
          <p:cNvPr id="20" name="Text Placeholder 3"/>
          <p:cNvSpPr>
            <a:spLocks noGrp="1"/>
          </p:cNvSpPr>
          <p:nvPr>
            <p:ph type="body" sz="half" idx="17" hasCustomPrompt="1"/>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endParaRPr lang="id-ID"/>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m Gamba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4200"/>
            </a:lvl1pPr>
          </a:lstStyle>
          <a:p>
            <a:r>
              <a:rPr lang="id-ID"/>
              <a:t>Klik untuk mengedit gaya judul Master</a:t>
            </a:r>
            <a:endParaRPr lang="en-US" dirty="0"/>
          </a:p>
        </p:txBody>
      </p:sp>
      <p:sp>
        <p:nvSpPr>
          <p:cNvPr id="3" name="Text Placeholder 2"/>
          <p:cNvSpPr>
            <a:spLocks noGrp="1"/>
          </p:cNvSpPr>
          <p:nvPr>
            <p:ph type="body" idx="1" hasCustomPrompt="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endParaRPr lang="id-ID"/>
          </a:p>
        </p:txBody>
      </p:sp>
      <p:sp>
        <p:nvSpPr>
          <p:cNvPr id="29" name="Picture Placeholder 2"/>
          <p:cNvSpPr>
            <a:spLocks noGrp="1" noChangeAspect="1"/>
          </p:cNvSpPr>
          <p:nvPr>
            <p:ph type="pic" idx="15" hasCustomPrompt="1"/>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22" name="Text Placeholder 3"/>
          <p:cNvSpPr>
            <a:spLocks noGrp="1"/>
          </p:cNvSpPr>
          <p:nvPr>
            <p:ph type="body" sz="half" idx="18" hasCustomPrompt="1"/>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endParaRPr lang="id-ID"/>
          </a:p>
        </p:txBody>
      </p:sp>
      <p:sp>
        <p:nvSpPr>
          <p:cNvPr id="5" name="Text Placeholder 4"/>
          <p:cNvSpPr>
            <a:spLocks noGrp="1"/>
          </p:cNvSpPr>
          <p:nvPr>
            <p:ph type="body" sz="quarter" idx="3" hasCustomPrompt="1"/>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endParaRPr lang="id-ID"/>
          </a:p>
        </p:txBody>
      </p:sp>
      <p:sp>
        <p:nvSpPr>
          <p:cNvPr id="30" name="Picture Placeholder 2"/>
          <p:cNvSpPr>
            <a:spLocks noGrp="1" noChangeAspect="1"/>
          </p:cNvSpPr>
          <p:nvPr>
            <p:ph type="pic" idx="21" hasCustomPrompt="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23" name="Text Placeholder 3"/>
          <p:cNvSpPr>
            <a:spLocks noGrp="1"/>
          </p:cNvSpPr>
          <p:nvPr>
            <p:ph type="body" sz="half" idx="19" hasCustomPrompt="1"/>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endParaRPr lang="id-ID"/>
          </a:p>
        </p:txBody>
      </p:sp>
      <p:sp>
        <p:nvSpPr>
          <p:cNvPr id="14" name="Text Placeholder 4"/>
          <p:cNvSpPr>
            <a:spLocks noGrp="1"/>
          </p:cNvSpPr>
          <p:nvPr>
            <p:ph type="body" sz="quarter" idx="13" hasCustomPrompt="1"/>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endParaRPr lang="id-ID"/>
          </a:p>
        </p:txBody>
      </p:sp>
      <p:sp>
        <p:nvSpPr>
          <p:cNvPr id="31" name="Picture Placeholder 2"/>
          <p:cNvSpPr>
            <a:spLocks noGrp="1" noChangeAspect="1"/>
          </p:cNvSpPr>
          <p:nvPr>
            <p:ph type="pic" idx="22" hasCustomPrompt="1"/>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24" name="Text Placeholder 3"/>
          <p:cNvSpPr>
            <a:spLocks noGrp="1"/>
          </p:cNvSpPr>
          <p:nvPr>
            <p:ph type="body" sz="half" idx="20" hasCustomPrompt="1"/>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endParaRPr lang="id-ID"/>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d-ID"/>
              <a:t>Klik untuk mengedit gaya judul Master</a:t>
            </a:r>
            <a:endParaRPr lang="en-US" dirty="0"/>
          </a:p>
        </p:txBody>
      </p:sp>
      <p:sp>
        <p:nvSpPr>
          <p:cNvPr id="3" name="Vertical Text Placeholder 2"/>
          <p:cNvSpPr>
            <a:spLocks noGrp="1"/>
          </p:cNvSpPr>
          <p:nvPr>
            <p:ph type="body" orient="vert" idx="1" hasCustomPrompt="1"/>
          </p:nvPr>
        </p:nvSpPr>
        <p:spPr/>
        <p:txBody>
          <a:bodyPr vert="eaVert" anchor="t" anchorCtr="0"/>
          <a:lstStyle/>
          <a:p>
            <a:pPr lvl="0"/>
            <a:r>
              <a:rPr lang="id-ID"/>
              <a:t>Klik untuk edit gaya teks Master</a:t>
            </a:r>
            <a:endParaRPr lang="id-ID"/>
          </a:p>
          <a:p>
            <a:pPr lvl="1"/>
            <a:r>
              <a:rPr lang="id-ID"/>
              <a:t>Tingkat kedua</a:t>
            </a:r>
            <a:endParaRPr lang="id-ID"/>
          </a:p>
          <a:p>
            <a:pPr lvl="2"/>
            <a:r>
              <a:rPr lang="id-ID"/>
              <a:t>Tingkat ketiga</a:t>
            </a:r>
            <a:endParaRPr lang="id-ID"/>
          </a:p>
          <a:p>
            <a:pPr lvl="3"/>
            <a:r>
              <a:rPr lang="id-ID"/>
              <a:t>Tingkat keempat</a:t>
            </a:r>
            <a:endParaRPr lang="id-ID"/>
          </a:p>
          <a:p>
            <a:pPr lvl="4"/>
            <a:r>
              <a:rPr lang="id-ID"/>
              <a:t>Tingkat kelima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304212" y="430213"/>
            <a:ext cx="1752601" cy="5826125"/>
          </a:xfrm>
        </p:spPr>
        <p:txBody>
          <a:bodyPr vert="eaVert" anchor="b" anchorCtr="0"/>
          <a:lstStyle/>
          <a:p>
            <a:r>
              <a:rPr lang="id-ID"/>
              <a:t>Klik untuk mengedit gaya judul Master</a:t>
            </a:r>
            <a:endParaRPr lang="en-US" dirty="0"/>
          </a:p>
        </p:txBody>
      </p:sp>
      <p:sp>
        <p:nvSpPr>
          <p:cNvPr id="3" name="Vertical Text Placeholder 2"/>
          <p:cNvSpPr>
            <a:spLocks noGrp="1"/>
          </p:cNvSpPr>
          <p:nvPr>
            <p:ph type="body" orient="vert" idx="1" hasCustomPrompt="1"/>
          </p:nvPr>
        </p:nvSpPr>
        <p:spPr>
          <a:xfrm>
            <a:off x="652463" y="887414"/>
            <a:ext cx="7423149" cy="5368924"/>
          </a:xfrm>
        </p:spPr>
        <p:txBody>
          <a:bodyPr vert="eaVert"/>
          <a:lstStyle/>
          <a:p>
            <a:pPr lvl="0"/>
            <a:r>
              <a:rPr lang="id-ID"/>
              <a:t>Klik untuk edit gaya teks Master</a:t>
            </a:r>
            <a:endParaRPr lang="id-ID"/>
          </a:p>
          <a:p>
            <a:pPr lvl="1"/>
            <a:r>
              <a:rPr lang="id-ID"/>
              <a:t>Tingkat kedua</a:t>
            </a:r>
            <a:endParaRPr lang="id-ID"/>
          </a:p>
          <a:p>
            <a:pPr lvl="2"/>
            <a:r>
              <a:rPr lang="id-ID"/>
              <a:t>Tingkat ketiga</a:t>
            </a:r>
            <a:endParaRPr lang="id-ID"/>
          </a:p>
          <a:p>
            <a:pPr lvl="3"/>
            <a:r>
              <a:rPr lang="id-ID"/>
              <a:t>Tingkat keempat</a:t>
            </a:r>
            <a:endParaRPr lang="id-ID"/>
          </a:p>
          <a:p>
            <a:pPr lvl="4"/>
            <a:r>
              <a:rPr lang="id-ID"/>
              <a:t>Tingkat kelima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d-ID"/>
              <a:t>Klik untuk mengedit gaya judul Master</a:t>
            </a:r>
            <a:endParaRPr lang="en-US" dirty="0"/>
          </a:p>
        </p:txBody>
      </p:sp>
      <p:sp>
        <p:nvSpPr>
          <p:cNvPr id="3" name="Content Placeholder 2"/>
          <p:cNvSpPr>
            <a:spLocks noGrp="1"/>
          </p:cNvSpPr>
          <p:nvPr>
            <p:ph idx="1" hasCustomPrompt="1"/>
          </p:nvPr>
        </p:nvSpPr>
        <p:spPr/>
        <p:txBody>
          <a:bodyPr/>
          <a:lstStyle/>
          <a:p>
            <a:pPr lvl="0"/>
            <a:r>
              <a:rPr lang="id-ID"/>
              <a:t>Klik untuk edit gaya teks Master</a:t>
            </a:r>
            <a:endParaRPr lang="id-ID"/>
          </a:p>
          <a:p>
            <a:pPr lvl="1"/>
            <a:r>
              <a:rPr lang="id-ID"/>
              <a:t>Tingkat kedua</a:t>
            </a:r>
            <a:endParaRPr lang="id-ID"/>
          </a:p>
          <a:p>
            <a:pPr lvl="2"/>
            <a:r>
              <a:rPr lang="id-ID"/>
              <a:t>Tingkat ketiga</a:t>
            </a:r>
            <a:endParaRPr lang="id-ID"/>
          </a:p>
          <a:p>
            <a:pPr lvl="3"/>
            <a:r>
              <a:rPr lang="id-ID"/>
              <a:t>Tingkat keempat</a:t>
            </a:r>
            <a:endParaRPr lang="id-ID"/>
          </a:p>
          <a:p>
            <a:pPr lvl="4"/>
            <a:r>
              <a:rPr lang="id-ID"/>
              <a:t>Tingkat kelima</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6" y="2861733"/>
            <a:ext cx="8825657" cy="1915647"/>
          </a:xfrm>
        </p:spPr>
        <p:txBody>
          <a:bodyPr anchor="b"/>
          <a:lstStyle>
            <a:lvl1pPr algn="l">
              <a:defRPr sz="4000" b="0" cap="none"/>
            </a:lvl1pPr>
          </a:lstStyle>
          <a:p>
            <a:r>
              <a:rPr lang="id-ID"/>
              <a:t>Klik untuk mengedit gaya judul Master</a:t>
            </a:r>
            <a:endParaRPr lang="en-US" dirty="0"/>
          </a:p>
        </p:txBody>
      </p:sp>
      <p:sp>
        <p:nvSpPr>
          <p:cNvPr id="3" name="Text Placeholder 2"/>
          <p:cNvSpPr>
            <a:spLocks noGrp="1"/>
          </p:cNvSpPr>
          <p:nvPr>
            <p:ph type="body" idx="1" hasCustomPrompt="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endParaRPr lang="id-ID"/>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d-ID"/>
              <a:t>Klik untuk mengedit gaya judul Master</a:t>
            </a:r>
            <a:endParaRPr lang="en-US" dirty="0"/>
          </a:p>
        </p:txBody>
      </p:sp>
      <p:sp>
        <p:nvSpPr>
          <p:cNvPr id="3" name="Content Placeholder 2"/>
          <p:cNvSpPr>
            <a:spLocks noGrp="1"/>
          </p:cNvSpPr>
          <p:nvPr>
            <p:ph sz="half" idx="1" hasCustomPrompt="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d-ID"/>
              <a:t>Klik untuk edit gaya teks Master</a:t>
            </a:r>
            <a:endParaRPr lang="id-ID"/>
          </a:p>
          <a:p>
            <a:pPr lvl="1"/>
            <a:r>
              <a:rPr lang="id-ID"/>
              <a:t>Tingkat kedua</a:t>
            </a:r>
            <a:endParaRPr lang="id-ID"/>
          </a:p>
          <a:p>
            <a:pPr lvl="2"/>
            <a:r>
              <a:rPr lang="id-ID"/>
              <a:t>Tingkat ketiga</a:t>
            </a:r>
            <a:endParaRPr lang="id-ID"/>
          </a:p>
          <a:p>
            <a:pPr lvl="3"/>
            <a:r>
              <a:rPr lang="id-ID"/>
              <a:t>Tingkat keempat</a:t>
            </a:r>
            <a:endParaRPr lang="id-ID"/>
          </a:p>
          <a:p>
            <a:pPr lvl="4"/>
            <a:r>
              <a:rPr lang="id-ID"/>
              <a:t>Tingkat kelima</a:t>
            </a:r>
            <a:endParaRPr lang="en-US" dirty="0"/>
          </a:p>
        </p:txBody>
      </p:sp>
      <p:sp>
        <p:nvSpPr>
          <p:cNvPr id="4" name="Content Placeholder 3"/>
          <p:cNvSpPr>
            <a:spLocks noGrp="1"/>
          </p:cNvSpPr>
          <p:nvPr>
            <p:ph sz="half" idx="2" hasCustomPrompt="1"/>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d-ID"/>
              <a:t>Klik untuk edit gaya teks Master</a:t>
            </a:r>
            <a:endParaRPr lang="id-ID"/>
          </a:p>
          <a:p>
            <a:pPr lvl="1"/>
            <a:r>
              <a:rPr lang="id-ID"/>
              <a:t>Tingkat kedua</a:t>
            </a:r>
            <a:endParaRPr lang="id-ID"/>
          </a:p>
          <a:p>
            <a:pPr lvl="2"/>
            <a:r>
              <a:rPr lang="id-ID"/>
              <a:t>Tingkat ketiga</a:t>
            </a:r>
            <a:endParaRPr lang="id-ID"/>
          </a:p>
          <a:p>
            <a:pPr lvl="3"/>
            <a:r>
              <a:rPr lang="id-ID"/>
              <a:t>Tingkat keempat</a:t>
            </a:r>
            <a:endParaRPr lang="id-ID"/>
          </a:p>
          <a:p>
            <a:pPr lvl="4"/>
            <a:r>
              <a:rPr lang="id-ID"/>
              <a:t>Tingkat kelima</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id-ID"/>
              <a:t>Klik untuk mengedit gaya judul Master</a:t>
            </a:r>
            <a:endParaRPr lang="en-US" dirty="0"/>
          </a:p>
        </p:txBody>
      </p:sp>
      <p:sp>
        <p:nvSpPr>
          <p:cNvPr id="3" name="Text Placeholder 2"/>
          <p:cNvSpPr>
            <a:spLocks noGrp="1"/>
          </p:cNvSpPr>
          <p:nvPr>
            <p:ph type="body" idx="1" hasCustomPrompt="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endParaRPr lang="id-ID"/>
          </a:p>
        </p:txBody>
      </p:sp>
      <p:sp>
        <p:nvSpPr>
          <p:cNvPr id="4" name="Content Placeholder 3"/>
          <p:cNvSpPr>
            <a:spLocks noGrp="1"/>
          </p:cNvSpPr>
          <p:nvPr>
            <p:ph sz="half" idx="2" hasCustomPrompt="1"/>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d-ID"/>
              <a:t>Klik untuk edit gaya teks Master</a:t>
            </a:r>
            <a:endParaRPr lang="id-ID"/>
          </a:p>
          <a:p>
            <a:pPr lvl="1"/>
            <a:r>
              <a:rPr lang="id-ID"/>
              <a:t>Tingkat kedua</a:t>
            </a:r>
            <a:endParaRPr lang="id-ID"/>
          </a:p>
          <a:p>
            <a:pPr lvl="2"/>
            <a:r>
              <a:rPr lang="id-ID"/>
              <a:t>Tingkat ketiga</a:t>
            </a:r>
            <a:endParaRPr lang="id-ID"/>
          </a:p>
          <a:p>
            <a:pPr lvl="3"/>
            <a:r>
              <a:rPr lang="id-ID"/>
              <a:t>Tingkat keempat</a:t>
            </a:r>
            <a:endParaRPr lang="id-ID"/>
          </a:p>
          <a:p>
            <a:pPr lvl="4"/>
            <a:r>
              <a:rPr lang="id-ID"/>
              <a:t>Tingkat kelima</a:t>
            </a:r>
            <a:endParaRPr lang="en-US" dirty="0"/>
          </a:p>
        </p:txBody>
      </p:sp>
      <p:sp>
        <p:nvSpPr>
          <p:cNvPr id="5" name="Text Placeholder 4"/>
          <p:cNvSpPr>
            <a:spLocks noGrp="1"/>
          </p:cNvSpPr>
          <p:nvPr>
            <p:ph type="body" sz="quarter" idx="3" hasCustomPrompt="1"/>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endParaRPr lang="id-ID"/>
          </a:p>
        </p:txBody>
      </p:sp>
      <p:sp>
        <p:nvSpPr>
          <p:cNvPr id="6" name="Content Placeholder 5"/>
          <p:cNvSpPr>
            <a:spLocks noGrp="1"/>
          </p:cNvSpPr>
          <p:nvPr>
            <p:ph sz="quarter" idx="4" hasCustomPrompt="1"/>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d-ID"/>
              <a:t>Klik untuk edit gaya teks Master</a:t>
            </a:r>
            <a:endParaRPr lang="id-ID"/>
          </a:p>
          <a:p>
            <a:pPr lvl="1"/>
            <a:r>
              <a:rPr lang="id-ID"/>
              <a:t>Tingkat kedua</a:t>
            </a:r>
            <a:endParaRPr lang="id-ID"/>
          </a:p>
          <a:p>
            <a:pPr lvl="2"/>
            <a:r>
              <a:rPr lang="id-ID"/>
              <a:t>Tingkat ketiga</a:t>
            </a:r>
            <a:endParaRPr lang="id-ID"/>
          </a:p>
          <a:p>
            <a:pPr lvl="3"/>
            <a:r>
              <a:rPr lang="id-ID"/>
              <a:t>Tingkat keempat</a:t>
            </a:r>
            <a:endParaRPr lang="id-ID"/>
          </a:p>
          <a:p>
            <a:pPr lvl="4"/>
            <a:r>
              <a:rPr lang="id-ID"/>
              <a:t>Tingkat kelima</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d-ID"/>
              <a:t>Klik untuk mengedit gaya judul Master</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3" y="1447800"/>
            <a:ext cx="3401064" cy="1447800"/>
          </a:xfrm>
        </p:spPr>
        <p:txBody>
          <a:bodyPr anchor="b"/>
          <a:lstStyle>
            <a:lvl1pPr algn="l">
              <a:defRPr sz="2400" b="0"/>
            </a:lvl1pPr>
          </a:lstStyle>
          <a:p>
            <a:r>
              <a:rPr lang="id-ID"/>
              <a:t>Klik untuk mengedit gaya judul Master</a:t>
            </a:r>
            <a:endParaRPr lang="en-US" dirty="0"/>
          </a:p>
        </p:txBody>
      </p:sp>
      <p:sp>
        <p:nvSpPr>
          <p:cNvPr id="3" name="Content Placeholder 2"/>
          <p:cNvSpPr>
            <a:spLocks noGrp="1"/>
          </p:cNvSpPr>
          <p:nvPr>
            <p:ph idx="1" hasCustomPrompt="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d-ID"/>
              <a:t>Klik untuk edit gaya teks Master</a:t>
            </a:r>
            <a:endParaRPr lang="id-ID"/>
          </a:p>
          <a:p>
            <a:pPr lvl="1"/>
            <a:r>
              <a:rPr lang="id-ID"/>
              <a:t>Tingkat kedua</a:t>
            </a:r>
            <a:endParaRPr lang="id-ID"/>
          </a:p>
          <a:p>
            <a:pPr lvl="2"/>
            <a:r>
              <a:rPr lang="id-ID"/>
              <a:t>Tingkat ketiga</a:t>
            </a:r>
            <a:endParaRPr lang="id-ID"/>
          </a:p>
          <a:p>
            <a:pPr lvl="3"/>
            <a:r>
              <a:rPr lang="id-ID"/>
              <a:t>Tingkat keempat</a:t>
            </a:r>
            <a:endParaRPr lang="id-ID"/>
          </a:p>
          <a:p>
            <a:pPr lvl="4"/>
            <a:r>
              <a:rPr lang="id-ID"/>
              <a:t>Tingkat kelima</a:t>
            </a:r>
            <a:endParaRPr lang="en-US" dirty="0"/>
          </a:p>
        </p:txBody>
      </p:sp>
      <p:sp>
        <p:nvSpPr>
          <p:cNvPr id="4" name="Text Placeholder 3"/>
          <p:cNvSpPr>
            <a:spLocks noGrp="1"/>
          </p:cNvSpPr>
          <p:nvPr>
            <p:ph type="body" sz="half" idx="2" hasCustomPrompt="1"/>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endParaRPr lang="id-ID"/>
          </a:p>
        </p:txBody>
      </p:sp>
      <p:sp>
        <p:nvSpPr>
          <p:cNvPr id="7"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3907" y="1854192"/>
            <a:ext cx="5092906" cy="1574808"/>
          </a:xfrm>
        </p:spPr>
        <p:txBody>
          <a:bodyPr anchor="b">
            <a:normAutofit/>
          </a:bodyPr>
          <a:lstStyle>
            <a:lvl1pPr algn="l">
              <a:defRPr sz="3600" b="0"/>
            </a:lvl1pPr>
          </a:lstStyle>
          <a:p>
            <a:r>
              <a:rPr lang="id-ID"/>
              <a:t>Klik untuk mengedit gaya judul Master</a:t>
            </a:r>
            <a:endParaRPr lang="en-US" dirty="0"/>
          </a:p>
        </p:txBody>
      </p:sp>
      <p:sp>
        <p:nvSpPr>
          <p:cNvPr id="3" name="Picture Placeholder 2"/>
          <p:cNvSpPr>
            <a:spLocks noGrp="1" noChangeAspect="1"/>
          </p:cNvSpPr>
          <p:nvPr>
            <p:ph type="pic" idx="1" hasCustomPrompt="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4" name="Text Placeholder 3"/>
          <p:cNvSpPr>
            <a:spLocks noGrp="1"/>
          </p:cNvSpPr>
          <p:nvPr>
            <p:ph type="body" sz="half" idx="2" hasCustomPrompt="1"/>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endParaRPr lang="id-ID"/>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2" Type="http://schemas.openxmlformats.org/officeDocument/2006/relationships/theme" Target="../theme/theme1.xml"/><Relationship Id="rId21" Type="http://schemas.openxmlformats.org/officeDocument/2006/relationships/image" Target="../media/image4.png"/><Relationship Id="rId20" Type="http://schemas.openxmlformats.org/officeDocument/2006/relationships/image" Target="../media/image3.png"/><Relationship Id="rId2" Type="http://schemas.openxmlformats.org/officeDocument/2006/relationships/slideLayout" Target="../slideLayouts/slideLayout2.xml"/><Relationship Id="rId19" Type="http://schemas.openxmlformats.org/officeDocument/2006/relationships/image" Target="../media/image2.png"/><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8">
            <a:extLst>
              <a:ext uri="{28A0092B-C50C-407E-A947-70E740481C1C}">
                <a14:useLocalDpi xmlns:a14="http://schemas.microsoft.com/office/drawing/2010/main" val="0"/>
              </a:ext>
            </a:extLst>
          </a:blip>
          <a:srcRect l="3613"/>
          <a:stretch>
            <a:fillRect/>
          </a:stretch>
        </p:blipFill>
        <p:spPr>
          <a:xfrm>
            <a:off x="0" y="2669685"/>
            <a:ext cx="4037012" cy="4188315"/>
          </a:xfrm>
          <a:prstGeom prst="rect">
            <a:avLst/>
          </a:prstGeom>
        </p:spPr>
      </p:pic>
      <p:pic>
        <p:nvPicPr>
          <p:cNvPr id="7" name="Picture 6"/>
          <p:cNvPicPr>
            <a:picLocks noChangeAspect="1"/>
          </p:cNvPicPr>
          <p:nvPr/>
        </p:nvPicPr>
        <p:blipFill rotWithShape="1">
          <a:blip r:embed="rId19">
            <a:extLst>
              <a:ext uri="{28A0092B-C50C-407E-A947-70E740481C1C}">
                <a14:useLocalDpi xmlns:a14="http://schemas.microsoft.com/office/drawing/2010/main" val="0"/>
              </a:ext>
            </a:extLst>
          </a:blip>
          <a:srcRect l="35640"/>
          <a:stretch>
            <a:fillRect/>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0">
            <a:extLst>
              <a:ext uri="{28A0092B-C50C-407E-A947-70E740481C1C}">
                <a14:useLocalDpi xmlns:a14="http://schemas.microsoft.com/office/drawing/2010/main" val="0"/>
              </a:ext>
            </a:extLst>
          </a:blip>
          <a:srcRect t="28813"/>
          <a:stretch>
            <a:fillRect/>
          </a:stretch>
        </p:blipFill>
        <p:spPr>
          <a:xfrm>
            <a:off x="7999412" y="0"/>
            <a:ext cx="1603387" cy="1141407"/>
          </a:xfrm>
          <a:prstGeom prst="rect">
            <a:avLst/>
          </a:prstGeom>
        </p:spPr>
      </p:pic>
      <p:pic>
        <p:nvPicPr>
          <p:cNvPr id="10" name="Picture 9"/>
          <p:cNvPicPr>
            <a:picLocks noChangeAspect="1"/>
          </p:cNvPicPr>
          <p:nvPr/>
        </p:nvPicPr>
        <p:blipFill rotWithShape="1">
          <a:blip r:embed="rId21">
            <a:extLst>
              <a:ext uri="{28A0092B-C50C-407E-A947-70E740481C1C}">
                <a14:useLocalDpi xmlns:a14="http://schemas.microsoft.com/office/drawing/2010/main" val="0"/>
              </a:ext>
            </a:extLst>
          </a:blip>
          <a:srcRect b="23320"/>
          <a:stretch>
            <a:fillRect/>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d-ID"/>
              <a:t>Klik untuk mengedit gaya judul Master</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d-ID"/>
              <a:t>Klik untuk edit gaya teks Master</a:t>
            </a:r>
            <a:endParaRPr lang="id-ID"/>
          </a:p>
          <a:p>
            <a:pPr lvl="1"/>
            <a:r>
              <a:rPr lang="id-ID"/>
              <a:t>Tingkat kedua</a:t>
            </a:r>
            <a:endParaRPr lang="id-ID"/>
          </a:p>
          <a:p>
            <a:pPr lvl="2"/>
            <a:r>
              <a:rPr lang="id-ID"/>
              <a:t>Tingkat ketiga</a:t>
            </a:r>
            <a:endParaRPr lang="id-ID"/>
          </a:p>
          <a:p>
            <a:pPr lvl="3"/>
            <a:r>
              <a:rPr lang="id-ID"/>
              <a:t>Tingkat keempat</a:t>
            </a:r>
            <a:endParaRPr lang="id-ID"/>
          </a:p>
          <a:p>
            <a:pPr lvl="4"/>
            <a:r>
              <a:rPr lang="id-ID"/>
              <a:t>Tingkat kelima</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5pPr>
      <a:lvl6pPr marL="250571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ctrTitle"/>
          </p:nvPr>
        </p:nvSpPr>
        <p:spPr>
          <a:xfrm>
            <a:off x="1113182" y="1546859"/>
            <a:ext cx="10068340" cy="2667331"/>
          </a:xfrm>
        </p:spPr>
        <p:txBody>
          <a:bodyPr>
            <a:normAutofit/>
          </a:bodyPr>
          <a:lstStyle/>
          <a:p>
            <a:pPr algn="ctr"/>
            <a:r>
              <a:rPr lang="id-ID" sz="3600" dirty="0">
                <a:latin typeface="Arial Narrow" panose="020B0606020202030204" pitchFamily="34" charset="0"/>
              </a:rPr>
              <a:t>IMPACTS OF ICT EXPANSION IN FOURTH INDUSTRIAL REVOLUSION FOR ISLAMIC EDUCATION</a:t>
            </a:r>
            <a:br>
              <a:rPr lang="id-ID" sz="3600" dirty="0">
                <a:latin typeface="Arial Narrow" panose="020B0606020202030204" pitchFamily="34" charset="0"/>
              </a:rPr>
            </a:br>
            <a:endParaRPr lang="id-ID" sz="3600" dirty="0">
              <a:latin typeface="Arial Narrow" panose="020B0606020202030204" pitchFamily="34" charset="0"/>
            </a:endParaRPr>
          </a:p>
        </p:txBody>
      </p:sp>
      <p:sp>
        <p:nvSpPr>
          <p:cNvPr id="3" name="Subjudul 2"/>
          <p:cNvSpPr>
            <a:spLocks noGrp="1"/>
          </p:cNvSpPr>
          <p:nvPr>
            <p:ph type="subTitle" idx="1"/>
          </p:nvPr>
        </p:nvSpPr>
        <p:spPr>
          <a:xfrm>
            <a:off x="1531066" y="3999481"/>
            <a:ext cx="8001001" cy="685800"/>
          </a:xfrm>
        </p:spPr>
        <p:txBody>
          <a:bodyPr>
            <a:normAutofit/>
          </a:bodyPr>
          <a:lstStyle/>
          <a:p>
            <a:pPr algn="ctr"/>
            <a:r>
              <a:rPr lang="id-ID" sz="3200" cap="none" dirty="0">
                <a:latin typeface="Arial Narrow" panose="020B0606020202030204" pitchFamily="34" charset="0"/>
              </a:rPr>
              <a:t>Prof.  Dr. Syaifuddin, </a:t>
            </a:r>
            <a:r>
              <a:rPr lang="id-ID" sz="3200" cap="none" dirty="0" err="1">
                <a:latin typeface="Arial Narrow" panose="020B0606020202030204" pitchFamily="34" charset="0"/>
              </a:rPr>
              <a:t>M.Ag</a:t>
            </a:r>
            <a:endParaRPr lang="id-ID" sz="3200" cap="none" dirty="0">
              <a:latin typeface="Arial Narrow" panose="020B0606020202030204" pitchFamily="34" charset="0"/>
            </a:endParaRPr>
          </a:p>
          <a:p>
            <a:pPr algn="ctr"/>
            <a:endParaRPr lang="id-ID" sz="2400" dirty="0">
              <a:latin typeface="Arial Narrow" panose="020B0606020202030204" pitchFamily="34" charset="0"/>
            </a:endParaRPr>
          </a:p>
        </p:txBody>
      </p:sp>
      <p:sp>
        <p:nvSpPr>
          <p:cNvPr id="4" name="Subjudul 2"/>
          <p:cNvSpPr>
            <a:spLocks noGrp="1"/>
          </p:cNvSpPr>
          <p:nvPr/>
        </p:nvSpPr>
        <p:spPr>
          <a:xfrm>
            <a:off x="1678305" y="4685030"/>
            <a:ext cx="8001000" cy="1191895"/>
          </a:xfrm>
          <a:prstGeom prst="rect">
            <a:avLst/>
          </a:prstGeom>
        </p:spPr>
        <p:txBody>
          <a:bodyPr vert="horz" lIns="91440" tIns="45720" rIns="91440" bIns="45720" rtlCol="0" anchor="t">
            <a:normAutofit fontScale="60000"/>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400" b="0" i="0" kern="1200">
                <a:solidFill>
                  <a:schemeClr val="tx1">
                    <a:tint val="75000"/>
                  </a:schemeClr>
                </a:solidFill>
                <a:latin typeface="+mj-lt"/>
                <a:ea typeface="+mj-ea"/>
                <a:cs typeface="+mj-cs"/>
              </a:defRPr>
            </a:lvl9pPr>
          </a:lstStyle>
          <a:p>
            <a:pPr algn="ctr"/>
            <a:r>
              <a:rPr lang="id-ID" sz="3200" cap="none" dirty="0">
                <a:latin typeface="Arial Narrow" panose="020B0606020202030204" pitchFamily="34" charset="0"/>
              </a:rPr>
              <a:t>P</a:t>
            </a:r>
            <a:r>
              <a:rPr lang="en-US" altLang="id-ID" sz="3200" cap="none" dirty="0">
                <a:latin typeface="Arial Narrow" panose="020B0606020202030204" pitchFamily="34" charset="0"/>
              </a:rPr>
              <a:t>aper presented in The 2nd Annual Postgraduate International Conference on Muslem Socity “Humanities and Education: Text, Tradition, and Identity in Malay World”</a:t>
            </a:r>
            <a:endParaRPr lang="en-US" altLang="id-ID" sz="3200" cap="none" dirty="0">
              <a:latin typeface="Arial Narrow" panose="020B0606020202030204" pitchFamily="34" charset="0"/>
            </a:endParaRPr>
          </a:p>
          <a:p>
            <a:pPr algn="ctr"/>
            <a:r>
              <a:rPr lang="en-US" altLang="id-ID" sz="3200" cap="none" dirty="0">
                <a:latin typeface="Arial Narrow" panose="020B0606020202030204" pitchFamily="34" charset="0"/>
              </a:rPr>
              <a:t>October 8-9, 2019 in Banjarmasin </a:t>
            </a:r>
            <a:endParaRPr lang="id-ID" sz="3200" cap="none" dirty="0">
              <a:latin typeface="Arial Narrow" panose="020B0606020202030204" pitchFamily="34" charset="0"/>
            </a:endParaRPr>
          </a:p>
          <a:p>
            <a:pPr algn="ctr"/>
            <a:endParaRPr lang="id-ID" sz="2400" dirty="0">
              <a:latin typeface="Arial Narrow" panose="020B0606020202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606355" y="149087"/>
            <a:ext cx="9404723" cy="815009"/>
          </a:xfrm>
        </p:spPr>
        <p:txBody>
          <a:bodyPr/>
          <a:lstStyle/>
          <a:p>
            <a:r>
              <a:rPr lang="id-ID" sz="2400" dirty="0"/>
              <a:t>PERBEDAAN POLA PIKIR DAN TINDAKAN GENERASI DIGITAL NATIVE DAN IMMIGRANT</a:t>
            </a:r>
            <a:br>
              <a:rPr lang="id-ID" altLang="id-ID" sz="2000" dirty="0">
                <a:solidFill>
                  <a:schemeClr val="tx1"/>
                </a:solidFill>
                <a:latin typeface="Arial" panose="020B0604020202020204" pitchFamily="34" charset="0"/>
              </a:rPr>
            </a:br>
            <a:endParaRPr lang="id-ID" sz="2400" dirty="0"/>
          </a:p>
        </p:txBody>
      </p:sp>
      <p:sp>
        <p:nvSpPr>
          <p:cNvPr id="3" name="Tampungan Konten 2"/>
          <p:cNvSpPr>
            <a:spLocks noGrp="1"/>
          </p:cNvSpPr>
          <p:nvPr>
            <p:ph idx="1"/>
          </p:nvPr>
        </p:nvSpPr>
        <p:spPr>
          <a:xfrm>
            <a:off x="258417" y="1083366"/>
            <a:ext cx="11668540" cy="5695122"/>
          </a:xfrm>
        </p:spPr>
        <p:txBody>
          <a:bodyPr>
            <a:noAutofit/>
          </a:bodyPr>
          <a:lstStyle/>
          <a:p>
            <a:pPr>
              <a:buFont typeface="Wingdings" panose="05000000000000000000" pitchFamily="2" charset="2"/>
              <a:buChar char="q"/>
            </a:pPr>
            <a:r>
              <a:rPr lang="id-ID" sz="1500" b="1" dirty="0">
                <a:latin typeface="Arial" panose="020B0604020202020204" pitchFamily="34" charset="0"/>
                <a:cs typeface="Arial" panose="020B0604020202020204" pitchFamily="34" charset="0"/>
              </a:rPr>
              <a:t>Digital </a:t>
            </a:r>
            <a:r>
              <a:rPr lang="id-ID" sz="1500" b="1" dirty="0" err="1">
                <a:latin typeface="Arial" panose="020B0604020202020204" pitchFamily="34" charset="0"/>
                <a:cs typeface="Arial" panose="020B0604020202020204" pitchFamily="34" charset="0"/>
              </a:rPr>
              <a:t>Native</a:t>
            </a:r>
            <a:r>
              <a:rPr lang="id-ID" sz="1500" b="1" dirty="0">
                <a:latin typeface="Arial" panose="020B0604020202020204" pitchFamily="34" charset="0"/>
                <a:cs typeface="Arial" panose="020B0604020202020204" pitchFamily="34" charset="0"/>
              </a:rPr>
              <a:t> </a:t>
            </a:r>
            <a:r>
              <a:rPr lang="id-ID" sz="1500" dirty="0">
                <a:latin typeface="Arial" panose="020B0604020202020204" pitchFamily="34" charset="0"/>
                <a:cs typeface="Arial" panose="020B0604020202020204" pitchFamily="34" charset="0"/>
              </a:rPr>
              <a:t>memiliki karakter: </a:t>
            </a:r>
            <a:endParaRPr lang="id-ID" sz="1500" dirty="0">
              <a:latin typeface="Arial" panose="020B0604020202020204" pitchFamily="34" charset="0"/>
              <a:cs typeface="Arial" panose="020B0604020202020204" pitchFamily="34" charset="0"/>
            </a:endParaRPr>
          </a:p>
          <a:p>
            <a:pPr marL="357505" indent="-177800">
              <a:buFont typeface="+mj-lt"/>
              <a:buAutoNum type="arabicParenR"/>
            </a:pPr>
            <a:r>
              <a:rPr lang="en-US" sz="1500" dirty="0" err="1">
                <a:latin typeface="Arial" panose="020B0604020202020204" pitchFamily="34" charset="0"/>
                <a:cs typeface="Arial" panose="020B0604020202020204" pitchFamily="34" charset="0"/>
              </a:rPr>
              <a:t>sangat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peduli</a:t>
            </a:r>
            <a:r>
              <a:rPr lang="en-US" sz="1500" dirty="0">
                <a:latin typeface="Arial" panose="020B0604020202020204" pitchFamily="34" charset="0"/>
                <a:cs typeface="Arial" panose="020B0604020202020204" pitchFamily="34" charset="0"/>
              </a:rPr>
              <a:t> pada </a:t>
            </a:r>
            <a:r>
              <a:rPr lang="en-US" sz="1500" dirty="0" err="1">
                <a:latin typeface="Arial" panose="020B0604020202020204" pitchFamily="34" charset="0"/>
                <a:cs typeface="Arial" panose="020B0604020202020204" pitchFamily="34" charset="0"/>
              </a:rPr>
              <a:t>identitas</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diri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masing-masing</a:t>
            </a:r>
            <a:r>
              <a:rPr lang="id-ID" sz="1500" dirty="0">
                <a:latin typeface="Arial" panose="020B0604020202020204" pitchFamily="34" charset="0"/>
                <a:cs typeface="Arial" panose="020B0604020202020204" pitchFamily="34" charset="0"/>
              </a:rPr>
              <a:t> dan </a:t>
            </a:r>
            <a:r>
              <a:rPr lang="en-US" sz="1500" dirty="0" err="1">
                <a:latin typeface="Arial" panose="020B0604020202020204" pitchFamily="34" charset="0"/>
                <a:cs typeface="Arial" panose="020B0604020202020204" pitchFamily="34" charset="0"/>
              </a:rPr>
              <a:t>ke”ada”an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diri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Hal </a:t>
            </a:r>
            <a:r>
              <a:rPr lang="en-US" sz="1500" dirty="0" err="1">
                <a:latin typeface="Arial" panose="020B0604020202020204" pitchFamily="34" charset="0"/>
                <a:cs typeface="Arial" panose="020B0604020202020204" pitchFamily="34" charset="0"/>
              </a:rPr>
              <a:t>ini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dapat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dilihat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dari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banyaknya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akun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probadi</a:t>
            </a:r>
            <a:r>
              <a:rPr lang="en-US" sz="1500" dirty="0">
                <a:latin typeface="Arial" panose="020B0604020202020204" pitchFamily="34" charset="0"/>
                <a:cs typeface="Arial" panose="020B0604020202020204" pitchFamily="34" charset="0"/>
              </a:rPr>
              <a:t> yang </a:t>
            </a:r>
            <a:r>
              <a:rPr lang="en-US" sz="1500" dirty="0" err="1">
                <a:latin typeface="Arial" panose="020B0604020202020204" pitchFamily="34" charset="0"/>
                <a:cs typeface="Arial" panose="020B0604020202020204" pitchFamily="34" charset="0"/>
              </a:rPr>
              <a:t>dimiliki</a:t>
            </a:r>
            <a:r>
              <a:rPr lang="en-US" sz="1500" dirty="0">
                <a:latin typeface="Arial" panose="020B0604020202020204" pitchFamily="34" charset="0"/>
                <a:cs typeface="Arial" panose="020B0604020202020204" pitchFamily="34" charset="0"/>
              </a:rPr>
              <a:t> oleh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misalnya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akun</a:t>
            </a:r>
            <a:r>
              <a:rPr lang="en-US" sz="1500" dirty="0">
                <a:latin typeface="Arial" panose="020B0604020202020204" pitchFamily="34" charset="0"/>
                <a:cs typeface="Arial" panose="020B0604020202020204" pitchFamily="34" charset="0"/>
              </a:rPr>
              <a:t> pada </a:t>
            </a:r>
            <a:r>
              <a:rPr lang="en-US" sz="1500" i="1" dirty="0" err="1">
                <a:latin typeface="Arial" panose="020B0604020202020204" pitchFamily="34" charset="0"/>
                <a:cs typeface="Arial" panose="020B0604020202020204" pitchFamily="34" charset="0"/>
              </a:rPr>
              <a:t>facebook</a:t>
            </a:r>
            <a:r>
              <a:rPr lang="en-US" sz="1500" i="1" dirty="0">
                <a:latin typeface="Arial" panose="020B0604020202020204" pitchFamily="34" charset="0"/>
                <a:cs typeface="Arial" panose="020B0604020202020204" pitchFamily="34" charset="0"/>
              </a:rPr>
              <a:t>, twitter, </a:t>
            </a:r>
            <a:r>
              <a:rPr lang="en-US" sz="1500" i="1" dirty="0" err="1">
                <a:latin typeface="Arial" panose="020B0604020202020204" pitchFamily="34" charset="0"/>
                <a:cs typeface="Arial" panose="020B0604020202020204" pitchFamily="34" charset="0"/>
              </a:rPr>
              <a:t>youtube</a:t>
            </a:r>
            <a:r>
              <a:rPr lang="en-US" sz="1500" i="1"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dan </a:t>
            </a:r>
            <a:r>
              <a:rPr lang="en-US" sz="1500" i="1" dirty="0" err="1">
                <a:latin typeface="Arial" panose="020B0604020202020204" pitchFamily="34" charset="0"/>
                <a:cs typeface="Arial" panose="020B0604020202020204" pitchFamily="34" charset="0"/>
              </a:rPr>
              <a:t>instagram</a:t>
            </a:r>
            <a:r>
              <a:rPr lang="en-US" sz="1500" i="1"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Rasa </a:t>
            </a:r>
            <a:r>
              <a:rPr lang="en-US" sz="1500" dirty="0" err="1">
                <a:latin typeface="Arial" panose="020B0604020202020204" pitchFamily="34" charset="0"/>
                <a:cs typeface="Arial" panose="020B0604020202020204" pitchFamily="34" charset="0"/>
              </a:rPr>
              <a:t>narsis</a:t>
            </a:r>
            <a:r>
              <a:rPr lang="en-US" sz="1500" dirty="0">
                <a:latin typeface="Arial" panose="020B0604020202020204" pitchFamily="34" charset="0"/>
                <a:cs typeface="Arial" panose="020B0604020202020204" pitchFamily="34" charset="0"/>
              </a:rPr>
              <a:t> di </a:t>
            </a:r>
            <a:r>
              <a:rPr lang="en-US" sz="1500" dirty="0" err="1">
                <a:latin typeface="Arial" panose="020B0604020202020204" pitchFamily="34" charset="0"/>
                <a:cs typeface="Arial" panose="020B0604020202020204" pitchFamily="34" charset="0"/>
              </a:rPr>
              <a:t>dalam</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diri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dapat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dipuaskan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melalui</a:t>
            </a:r>
            <a:r>
              <a:rPr lang="en-US" sz="1500" dirty="0">
                <a:latin typeface="Arial" panose="020B0604020202020204" pitchFamily="34" charset="0"/>
                <a:cs typeface="Arial" panose="020B0604020202020204" pitchFamily="34" charset="0"/>
              </a:rPr>
              <a:t> media yang </a:t>
            </a:r>
            <a:r>
              <a:rPr lang="en-US" sz="1500" dirty="0" err="1">
                <a:latin typeface="Arial" panose="020B0604020202020204" pitchFamily="34" charset="0"/>
                <a:cs typeface="Arial" panose="020B0604020202020204" pitchFamily="34" charset="0"/>
              </a:rPr>
              <a:t>membuat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menjadi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eksis</a:t>
            </a:r>
            <a:r>
              <a:rPr lang="en-US" sz="1500" dirty="0">
                <a:latin typeface="Arial" panose="020B0604020202020204" pitchFamily="34" charset="0"/>
                <a:cs typeface="Arial" panose="020B0604020202020204" pitchFamily="34" charset="0"/>
              </a:rPr>
              <a:t>.</a:t>
            </a:r>
            <a:endParaRPr lang="id-ID" sz="1500" dirty="0">
              <a:latin typeface="Arial" panose="020B0604020202020204" pitchFamily="34" charset="0"/>
              <a:cs typeface="Arial" panose="020B0604020202020204" pitchFamily="34" charset="0"/>
            </a:endParaRPr>
          </a:p>
          <a:p>
            <a:pPr marL="357505" indent="-177800">
              <a:buFont typeface="+mj-lt"/>
              <a:buAutoNum type="arabicParenR"/>
            </a:pPr>
            <a:r>
              <a:rPr lang="en-US" sz="1500" dirty="0" err="1">
                <a:latin typeface="Arial" panose="020B0604020202020204" pitchFamily="34" charset="0"/>
                <a:cs typeface="Arial" panose="020B0604020202020204" pitchFamily="34" charset="0"/>
              </a:rPr>
              <a:t>cenderung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lebih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terbuka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blak-blakan</a:t>
            </a:r>
            <a:r>
              <a:rPr lang="en-US" sz="1500" dirty="0">
                <a:latin typeface="Arial" panose="020B0604020202020204" pitchFamily="34" charset="0"/>
                <a:cs typeface="Arial" panose="020B0604020202020204" pitchFamily="34" charset="0"/>
              </a:rPr>
              <a:t> dan </a:t>
            </a:r>
            <a:r>
              <a:rPr lang="en-US" sz="1500" i="1" dirty="0">
                <a:latin typeface="Arial" panose="020B0604020202020204" pitchFamily="34" charset="0"/>
                <a:cs typeface="Arial" panose="020B0604020202020204" pitchFamily="34" charset="0"/>
              </a:rPr>
              <a:t>open minded.</a:t>
            </a:r>
            <a:endParaRPr lang="id-ID" sz="1500" i="1" dirty="0">
              <a:latin typeface="Arial" panose="020B0604020202020204" pitchFamily="34" charset="0"/>
              <a:cs typeface="Arial" panose="020B0604020202020204" pitchFamily="34" charset="0"/>
            </a:endParaRPr>
          </a:p>
          <a:p>
            <a:pPr marL="357505" indent="-177800">
              <a:buFont typeface="+mj-lt"/>
              <a:buAutoNum type="arabicParenR"/>
            </a:pPr>
            <a:r>
              <a:rPr lang="id-ID" sz="1500" dirty="0">
                <a:latin typeface="Arial" panose="020B0604020202020204" pitchFamily="34" charset="0"/>
                <a:cs typeface="Arial" panose="020B0604020202020204" pitchFamily="34" charset="0"/>
              </a:rPr>
              <a:t>t</a:t>
            </a:r>
            <a:r>
              <a:rPr lang="en-US" sz="1500" dirty="0" err="1">
                <a:latin typeface="Arial" panose="020B0604020202020204" pitchFamily="34" charset="0"/>
                <a:cs typeface="Arial" panose="020B0604020202020204" pitchFamily="34" charset="0"/>
              </a:rPr>
              <a:t>idak</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suka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diatur</a:t>
            </a:r>
            <a:r>
              <a:rPr lang="en-US" sz="1500" dirty="0">
                <a:latin typeface="Arial" panose="020B0604020202020204" pitchFamily="34" charset="0"/>
                <a:cs typeface="Arial" panose="020B0604020202020204" pitchFamily="34" charset="0"/>
              </a:rPr>
              <a:t> dan </a:t>
            </a:r>
            <a:r>
              <a:rPr lang="en-US" sz="1500" dirty="0" err="1">
                <a:latin typeface="Arial" panose="020B0604020202020204" pitchFamily="34" charset="0"/>
                <a:cs typeface="Arial" panose="020B0604020202020204" pitchFamily="34" charset="0"/>
              </a:rPr>
              <a:t>dikekang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ingin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memegang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kontrol</a:t>
            </a:r>
            <a:r>
              <a:rPr lang="en-US" sz="1500" dirty="0">
                <a:latin typeface="Arial" panose="020B0604020202020204" pitchFamily="34" charset="0"/>
                <a:cs typeface="Arial" panose="020B0604020202020204" pitchFamily="34" charset="0"/>
              </a:rPr>
              <a:t>, dan internet </a:t>
            </a:r>
            <a:r>
              <a:rPr lang="en-US" sz="1500" dirty="0" err="1">
                <a:latin typeface="Arial" panose="020B0604020202020204" pitchFamily="34" charset="0"/>
                <a:cs typeface="Arial" panose="020B0604020202020204" pitchFamily="34" charset="0"/>
              </a:rPr>
              <a:t>menawarkan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hal</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itu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Jika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tidak</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suka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suatu</a:t>
            </a:r>
            <a:r>
              <a:rPr lang="en-US" sz="1500" dirty="0">
                <a:latin typeface="Arial" panose="020B0604020202020204" pitchFamily="34" charset="0"/>
                <a:cs typeface="Arial" panose="020B0604020202020204" pitchFamily="34" charset="0"/>
              </a:rPr>
              <a:t> website,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bisa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menutupnya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saat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itu</a:t>
            </a:r>
            <a:r>
              <a:rPr lang="en-US" sz="1500" dirty="0">
                <a:latin typeface="Arial" panose="020B0604020202020204" pitchFamily="34" charset="0"/>
                <a:cs typeface="Arial" panose="020B0604020202020204" pitchFamily="34" charset="0"/>
              </a:rPr>
              <a:t> juga. </a:t>
            </a:r>
            <a:endParaRPr lang="id-ID" sz="1500" dirty="0">
              <a:latin typeface="Arial" panose="020B0604020202020204" pitchFamily="34" charset="0"/>
              <a:cs typeface="Arial" panose="020B0604020202020204" pitchFamily="34" charset="0"/>
            </a:endParaRPr>
          </a:p>
          <a:p>
            <a:pPr marL="357505" indent="-177800">
              <a:buFont typeface="+mj-lt"/>
              <a:buAutoNum type="arabicParenR"/>
            </a:pPr>
            <a:r>
              <a:rPr lang="en-US" sz="1500" dirty="0" err="1">
                <a:latin typeface="Arial" panose="020B0604020202020204" pitchFamily="34" charset="0"/>
                <a:cs typeface="Arial" panose="020B0604020202020204" pitchFamily="34" charset="0"/>
              </a:rPr>
              <a:t>merasa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bosan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jika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disuruh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untuk</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membaca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ensiklopedia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tapi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tetap</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tahu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banyak</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hal</a:t>
            </a:r>
            <a:r>
              <a:rPr lang="en-US" sz="1500" dirty="0">
                <a:latin typeface="Arial" panose="020B0604020202020204" pitchFamily="34" charset="0"/>
                <a:cs typeface="Arial" panose="020B0604020202020204" pitchFamily="34" charset="0"/>
              </a:rPr>
              <a:t>. Hal </a:t>
            </a:r>
            <a:r>
              <a:rPr lang="en-US" sz="1500" dirty="0" err="1">
                <a:latin typeface="Arial" panose="020B0604020202020204" pitchFamily="34" charset="0"/>
                <a:cs typeface="Arial" panose="020B0604020202020204" pitchFamily="34" charset="0"/>
              </a:rPr>
              <a:t>ini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bisa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jadi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merupakan</a:t>
            </a:r>
            <a:r>
              <a:rPr lang="en-US" sz="1500" dirty="0">
                <a:latin typeface="Arial" panose="020B0604020202020204" pitchFamily="34" charset="0"/>
                <a:cs typeface="Arial" panose="020B0604020202020204" pitchFamily="34" charset="0"/>
              </a:rPr>
              <a:t> salah </a:t>
            </a:r>
            <a:r>
              <a:rPr lang="en-US" sz="1500" dirty="0" err="1">
                <a:latin typeface="Arial" panose="020B0604020202020204" pitchFamily="34" charset="0"/>
                <a:cs typeface="Arial" panose="020B0604020202020204" pitchFamily="34" charset="0"/>
              </a:rPr>
              <a:t>satu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dampak</a:t>
            </a:r>
            <a:r>
              <a:rPr lang="en-US" sz="1500" dirty="0">
                <a:latin typeface="Arial" panose="020B0604020202020204" pitchFamily="34" charset="0"/>
                <a:cs typeface="Arial" panose="020B0604020202020204" pitchFamily="34" charset="0"/>
              </a:rPr>
              <a:t> yang </a:t>
            </a:r>
            <a:r>
              <a:rPr lang="en-US" sz="1500" dirty="0" err="1">
                <a:latin typeface="Arial" panose="020B0604020202020204" pitchFamily="34" charset="0"/>
                <a:cs typeface="Arial" panose="020B0604020202020204" pitchFamily="34" charset="0"/>
              </a:rPr>
              <a:t>didapatkan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karena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begitu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akrab</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dengan</a:t>
            </a:r>
            <a:r>
              <a:rPr lang="en-US" sz="1500" dirty="0">
                <a:latin typeface="Arial" panose="020B0604020202020204" pitchFamily="34" charset="0"/>
                <a:cs typeface="Arial" panose="020B0604020202020204" pitchFamily="34" charset="0"/>
              </a:rPr>
              <a:t> Google </a:t>
            </a:r>
            <a:r>
              <a:rPr lang="en-US" sz="1500" dirty="0" err="1">
                <a:latin typeface="Arial" panose="020B0604020202020204" pitchFamily="34" charset="0"/>
                <a:cs typeface="Arial" panose="020B0604020202020204" pitchFamily="34" charset="0"/>
              </a:rPr>
              <a:t>atau</a:t>
            </a:r>
            <a:r>
              <a:rPr lang="en-US" sz="1500" dirty="0">
                <a:latin typeface="Arial" panose="020B0604020202020204" pitchFamily="34" charset="0"/>
                <a:cs typeface="Arial" panose="020B0604020202020204" pitchFamily="34" charset="0"/>
              </a:rPr>
              <a:t> </a:t>
            </a:r>
            <a:r>
              <a:rPr lang="en-US" sz="1500" i="1" dirty="0">
                <a:latin typeface="Arial" panose="020B0604020202020204" pitchFamily="34" charset="0"/>
                <a:cs typeface="Arial" panose="020B0604020202020204" pitchFamily="34" charset="0"/>
              </a:rPr>
              <a:t>search engine </a:t>
            </a:r>
            <a:r>
              <a:rPr lang="en-US" sz="1500" dirty="0" err="1">
                <a:latin typeface="Arial" panose="020B0604020202020204" pitchFamily="34" charset="0"/>
                <a:cs typeface="Arial" panose="020B0604020202020204" pitchFamily="34" charset="0"/>
              </a:rPr>
              <a:t>lainnya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Kemampuan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belajar</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jauh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lebih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cepat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karena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segala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informasi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ada</a:t>
            </a:r>
            <a:r>
              <a:rPr lang="en-US" sz="1500" dirty="0">
                <a:latin typeface="Arial" panose="020B0604020202020204" pitchFamily="34" charset="0"/>
                <a:cs typeface="Arial" panose="020B0604020202020204" pitchFamily="34" charset="0"/>
              </a:rPr>
              <a:t> di </a:t>
            </a:r>
            <a:r>
              <a:rPr lang="en-US" sz="1500" dirty="0" err="1">
                <a:latin typeface="Arial" panose="020B0604020202020204" pitchFamily="34" charset="0"/>
                <a:cs typeface="Arial" panose="020B0604020202020204" pitchFamily="34" charset="0"/>
              </a:rPr>
              <a:t>ujung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jari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a:t>
            </a:r>
            <a:endParaRPr lang="id-ID" sz="1500" dirty="0">
              <a:latin typeface="Arial" panose="020B0604020202020204" pitchFamily="34" charset="0"/>
              <a:cs typeface="Arial" panose="020B0604020202020204" pitchFamily="34" charset="0"/>
            </a:endParaRPr>
          </a:p>
          <a:p>
            <a:pPr marL="357505" indent="-177800">
              <a:buFont typeface="+mj-lt"/>
              <a:buAutoNum type="arabicParenR"/>
            </a:pPr>
            <a:r>
              <a:rPr lang="en-US" sz="1500" dirty="0">
                <a:latin typeface="Arial" panose="020B0604020202020204" pitchFamily="34" charset="0"/>
                <a:cs typeface="Arial" panose="020B0604020202020204" pitchFamily="34" charset="0"/>
              </a:rPr>
              <a:t>Cara </a:t>
            </a:r>
            <a:r>
              <a:rPr lang="en-US" sz="1500" dirty="0" err="1">
                <a:latin typeface="Arial" panose="020B0604020202020204" pitchFamily="34" charset="0"/>
                <a:cs typeface="Arial" panose="020B0604020202020204" pitchFamily="34" charset="0"/>
              </a:rPr>
              <a:t>berfikir</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non-linear. </a:t>
            </a:r>
            <a:r>
              <a:rPr lang="en-US" sz="1500" dirty="0" err="1">
                <a:latin typeface="Arial" panose="020B0604020202020204" pitchFamily="34" charset="0"/>
                <a:cs typeface="Arial" panose="020B0604020202020204" pitchFamily="34" charset="0"/>
              </a:rPr>
              <a:t>Contoh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kasus</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ketika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membaca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buku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tidak</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harus</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dari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halaman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pertama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bisa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memulai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dari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halaman</a:t>
            </a:r>
            <a:r>
              <a:rPr lang="en-US" sz="1500" dirty="0">
                <a:latin typeface="Arial" panose="020B0604020202020204" pitchFamily="34" charset="0"/>
                <a:cs typeface="Arial" panose="020B0604020202020204" pitchFamily="34" charset="0"/>
              </a:rPr>
              <a:t> mana </a:t>
            </a:r>
            <a:r>
              <a:rPr lang="en-US" sz="1500" dirty="0" err="1">
                <a:latin typeface="Arial" panose="020B0604020202020204" pitchFamily="34" charset="0"/>
                <a:cs typeface="Arial" panose="020B0604020202020204" pitchFamily="34" charset="0"/>
              </a:rPr>
              <a:t>saja</a:t>
            </a:r>
            <a:r>
              <a:rPr lang="en-US" sz="1500" dirty="0">
                <a:latin typeface="Arial" panose="020B0604020202020204" pitchFamily="34" charset="0"/>
                <a:cs typeface="Arial" panose="020B0604020202020204" pitchFamily="34" charset="0"/>
              </a:rPr>
              <a:t> yang </a:t>
            </a:r>
            <a:r>
              <a:rPr lang="en-US" sz="1500" dirty="0" err="1">
                <a:latin typeface="Arial" panose="020B0604020202020204" pitchFamily="34" charset="0"/>
                <a:cs typeface="Arial" panose="020B0604020202020204" pitchFamily="34" charset="0"/>
              </a:rPr>
              <a:t>ingin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tuju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berdasarkan</a:t>
            </a:r>
            <a:r>
              <a:rPr lang="en-US" sz="1500" dirty="0">
                <a:latin typeface="Arial" panose="020B0604020202020204" pitchFamily="34" charset="0"/>
                <a:cs typeface="Arial" panose="020B0604020202020204" pitchFamily="34" charset="0"/>
              </a:rPr>
              <a:t> rasa </a:t>
            </a:r>
            <a:r>
              <a:rPr lang="en-US" sz="1500" dirty="0" err="1">
                <a:latin typeface="Arial" panose="020B0604020202020204" pitchFamily="34" charset="0"/>
                <a:cs typeface="Arial" panose="020B0604020202020204" pitchFamily="34" charset="0"/>
              </a:rPr>
              <a:t>ingin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tahu</a:t>
            </a:r>
            <a:r>
              <a:rPr lang="en-US" sz="1500" dirty="0">
                <a:latin typeface="Arial" panose="020B0604020202020204" pitchFamily="34" charset="0"/>
                <a:cs typeface="Arial" panose="020B0604020202020204" pitchFamily="34" charset="0"/>
              </a:rPr>
              <a:t> dan yang </a:t>
            </a:r>
            <a:r>
              <a:rPr lang="en-US" sz="1500" dirty="0" err="1">
                <a:latin typeface="Arial" panose="020B0604020202020204" pitchFamily="34" charset="0"/>
                <a:cs typeface="Arial" panose="020B0604020202020204" pitchFamily="34" charset="0"/>
              </a:rPr>
              <a:t>dikehendaki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bisa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memanfaatkan</a:t>
            </a:r>
            <a:r>
              <a:rPr lang="en-US" sz="1500" dirty="0">
                <a:latin typeface="Arial" panose="020B0604020202020204" pitchFamily="34" charset="0"/>
                <a:cs typeface="Arial" panose="020B0604020202020204" pitchFamily="34" charset="0"/>
              </a:rPr>
              <a:t> daftar </a:t>
            </a:r>
            <a:r>
              <a:rPr lang="en-US" sz="1500" dirty="0" err="1">
                <a:latin typeface="Arial" panose="020B0604020202020204" pitchFamily="34" charset="0"/>
                <a:cs typeface="Arial" panose="020B0604020202020204" pitchFamily="34" charset="0"/>
              </a:rPr>
              <a:t>isi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indeks</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dsb</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untuk</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mengarahkan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keingintahuan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mereka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terhadap</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isi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buku</a:t>
            </a:r>
            <a:r>
              <a:rPr lang="en-US" sz="1500" dirty="0">
                <a:latin typeface="Arial" panose="020B0604020202020204" pitchFamily="34" charset="0"/>
                <a:cs typeface="Arial" panose="020B0604020202020204" pitchFamily="34" charset="0"/>
              </a:rPr>
              <a:t>.</a:t>
            </a:r>
            <a:endParaRPr lang="id-ID" sz="1500" dirty="0">
              <a:latin typeface="Arial" panose="020B0604020202020204" pitchFamily="34" charset="0"/>
              <a:cs typeface="Arial" panose="020B0604020202020204" pitchFamily="34" charset="0"/>
            </a:endParaRPr>
          </a:p>
          <a:p>
            <a:pPr marL="357505" indent="-177800">
              <a:buFont typeface="+mj-lt"/>
              <a:buAutoNum type="arabicParenR"/>
            </a:pPr>
            <a:r>
              <a:rPr lang="en-US" sz="1500" dirty="0" err="1">
                <a:latin typeface="Arial" panose="020B0604020202020204" pitchFamily="34" charset="0"/>
                <a:cs typeface="Arial" panose="020B0604020202020204" pitchFamily="34" charset="0"/>
              </a:rPr>
              <a:t>Dapat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melakukan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pekerjaan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dalam</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satu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waktu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Contohnya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dapat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ber</a:t>
            </a:r>
            <a:r>
              <a:rPr lang="en-US" sz="1500" dirty="0">
                <a:latin typeface="Arial" panose="020B0604020202020204" pitchFamily="34" charset="0"/>
                <a:cs typeface="Arial" panose="020B0604020202020204" pitchFamily="34" charset="0"/>
              </a:rPr>
              <a:t>-SMS ria </a:t>
            </a:r>
            <a:r>
              <a:rPr lang="en-US" sz="1500" dirty="0" err="1">
                <a:latin typeface="Arial" panose="020B0604020202020204" pitchFamily="34" charset="0"/>
                <a:cs typeface="Arial" panose="020B0604020202020204" pitchFamily="34" charset="0"/>
              </a:rPr>
              <a:t>sambil</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ngobrol</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dengan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temannya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tanpa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memperhatikan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tombol</a:t>
            </a:r>
            <a:r>
              <a:rPr lang="en-US" sz="1500" dirty="0">
                <a:latin typeface="Arial" panose="020B0604020202020204" pitchFamily="34" charset="0"/>
                <a:cs typeface="Arial" panose="020B0604020202020204" pitchFamily="34" charset="0"/>
              </a:rPr>
              <a:t> HP. </a:t>
            </a:r>
            <a:r>
              <a:rPr lang="en-US" sz="1500" dirty="0" err="1">
                <a:latin typeface="Arial" panose="020B0604020202020204" pitchFamily="34" charset="0"/>
                <a:cs typeface="Arial" panose="020B0604020202020204" pitchFamily="34" charset="0"/>
              </a:rPr>
              <a:t>Lainnya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misalnya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dapat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mengakses</a:t>
            </a:r>
            <a:r>
              <a:rPr lang="en-US" sz="1500" dirty="0">
                <a:latin typeface="Arial" panose="020B0604020202020204" pitchFamily="34" charset="0"/>
                <a:cs typeface="Arial" panose="020B0604020202020204" pitchFamily="34" charset="0"/>
              </a:rPr>
              <a:t> internet </a:t>
            </a:r>
            <a:r>
              <a:rPr lang="en-US" sz="1500" dirty="0" err="1">
                <a:latin typeface="Arial" panose="020B0604020202020204" pitchFamily="34" charset="0"/>
                <a:cs typeface="Arial" panose="020B0604020202020204" pitchFamily="34" charset="0"/>
              </a:rPr>
              <a:t>sambil</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membuat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makalah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sambil</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ngobrol</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dengan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teman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makan</a:t>
            </a:r>
            <a:r>
              <a:rPr lang="en-US" sz="1500" dirty="0">
                <a:latin typeface="Arial" panose="020B0604020202020204" pitchFamily="34" charset="0"/>
                <a:cs typeface="Arial" panose="020B0604020202020204" pitchFamily="34" charset="0"/>
              </a:rPr>
              <a:t> dan </a:t>
            </a:r>
            <a:r>
              <a:rPr lang="en-US" sz="1500" dirty="0" err="1">
                <a:latin typeface="Arial" panose="020B0604020202020204" pitchFamily="34" charset="0"/>
                <a:cs typeface="Arial" panose="020B0604020202020204" pitchFamily="34" charset="0"/>
              </a:rPr>
              <a:t>minum</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camilan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disertai</a:t>
            </a:r>
            <a:r>
              <a:rPr lang="en-US" sz="1500" dirty="0">
                <a:latin typeface="Arial" panose="020B0604020202020204" pitchFamily="34" charset="0"/>
                <a:cs typeface="Arial" panose="020B0604020202020204" pitchFamily="34" charset="0"/>
              </a:rPr>
              <a:t> main Facebook.</a:t>
            </a:r>
            <a:endParaRPr lang="id-ID" sz="15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500" b="1" dirty="0">
                <a:latin typeface="Arial" panose="020B0604020202020204" pitchFamily="34" charset="0"/>
                <a:cs typeface="Arial" panose="020B0604020202020204" pitchFamily="34" charset="0"/>
              </a:rPr>
              <a:t>Digital immigrant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mempunyai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karakter</a:t>
            </a:r>
            <a:r>
              <a:rPr lang="en-US" sz="1500" dirty="0">
                <a:latin typeface="Arial" panose="020B0604020202020204" pitchFamily="34" charset="0"/>
                <a:cs typeface="Arial" panose="020B0604020202020204" pitchFamily="34" charset="0"/>
              </a:rPr>
              <a:t> yang </a:t>
            </a:r>
            <a:r>
              <a:rPr lang="en-US" sz="1500" dirty="0" err="1">
                <a:latin typeface="Arial" panose="020B0604020202020204" pitchFamily="34" charset="0"/>
                <a:cs typeface="Arial" panose="020B0604020202020204" pitchFamily="34" charset="0"/>
              </a:rPr>
              <a:t>berbeda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yaitu</a:t>
            </a:r>
            <a:r>
              <a:rPr lang="id-ID" sz="1500" dirty="0">
                <a:latin typeface="Arial" panose="020B0604020202020204" pitchFamily="34" charset="0"/>
                <a:cs typeface="Arial" panose="020B0604020202020204" pitchFamily="34" charset="0"/>
              </a:rPr>
              <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Hanya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mengerjakan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satu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tugas</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dalam</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satu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waktu</a:t>
            </a:r>
            <a:r>
              <a:rPr lang="id-ID" sz="1500" dirty="0">
                <a:latin typeface="Arial" panose="020B0604020202020204" pitchFamily="34" charset="0"/>
                <a:cs typeface="Arial" panose="020B0604020202020204" pitchFamily="34" charset="0"/>
              </a:rPr>
              <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Lebih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menyukai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membaca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dalam</a:t>
            </a:r>
            <a:r>
              <a:rPr lang="en-US" sz="1500" dirty="0">
                <a:latin typeface="Arial" panose="020B0604020202020204" pitchFamily="34" charset="0"/>
                <a:cs typeface="Arial" panose="020B0604020202020204" pitchFamily="34" charset="0"/>
              </a:rPr>
              <a:t> format hardcopy</a:t>
            </a:r>
            <a:r>
              <a:rPr lang="id-ID" sz="1500" dirty="0">
                <a:latin typeface="Arial" panose="020B0604020202020204" pitchFamily="34" charset="0"/>
                <a:cs typeface="Arial" panose="020B0604020202020204" pitchFamily="34" charset="0"/>
              </a:rPr>
              <a:t>; M</a:t>
            </a:r>
            <a:r>
              <a:rPr lang="en-US" sz="1500" dirty="0" err="1">
                <a:latin typeface="Arial" panose="020B0604020202020204" pitchFamily="34" charset="0"/>
                <a:cs typeface="Arial" panose="020B0604020202020204" pitchFamily="34" charset="0"/>
              </a:rPr>
              <a:t>asih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menganggap</a:t>
            </a:r>
            <a:r>
              <a:rPr lang="en-US" sz="1500" dirty="0">
                <a:latin typeface="Arial" panose="020B0604020202020204" pitchFamily="34" charset="0"/>
                <a:cs typeface="Arial" panose="020B0604020202020204" pitchFamily="34" charset="0"/>
              </a:rPr>
              <a:t> yang </a:t>
            </a:r>
            <a:r>
              <a:rPr lang="en-US" sz="1500" dirty="0" err="1">
                <a:latin typeface="Arial" panose="020B0604020202020204" pitchFamily="34" charset="0"/>
                <a:cs typeface="Arial" panose="020B0604020202020204" pitchFamily="34" charset="0"/>
              </a:rPr>
              <a:t>banyak</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ilmunya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adalah</a:t>
            </a:r>
            <a:r>
              <a:rPr lang="en-US" sz="1500" dirty="0">
                <a:latin typeface="Arial" panose="020B0604020202020204" pitchFamily="34" charset="0"/>
                <a:cs typeface="Arial" panose="020B0604020202020204" pitchFamily="34" charset="0"/>
              </a:rPr>
              <a:t> yang </a:t>
            </a:r>
            <a:r>
              <a:rPr lang="en-US" sz="1500" dirty="0" err="1">
                <a:latin typeface="Arial" panose="020B0604020202020204" pitchFamily="34" charset="0"/>
                <a:cs typeface="Arial" panose="020B0604020202020204" pitchFamily="34" charset="0"/>
              </a:rPr>
              <a:t>banyak</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tulisannya</a:t>
            </a:r>
            <a:r>
              <a:rPr lang="en-US" sz="1500" dirty="0">
                <a:latin typeface="Arial" panose="020B0604020202020204" pitchFamily="34" charset="0"/>
                <a:cs typeface="Arial" panose="020B0604020202020204" pitchFamily="34" charset="0"/>
              </a:rPr>
              <a:t> (</a:t>
            </a:r>
            <a:r>
              <a:rPr lang="en-US" sz="1500" i="1" dirty="0">
                <a:latin typeface="Arial" panose="020B0604020202020204" pitchFamily="34" charset="0"/>
                <a:cs typeface="Arial" panose="020B0604020202020204" pitchFamily="34" charset="0"/>
              </a:rPr>
              <a:t>values text more</a:t>
            </a:r>
            <a:r>
              <a:rPr lang="en-US" sz="1500" dirty="0">
                <a:latin typeface="Arial" panose="020B0604020202020204" pitchFamily="34" charset="0"/>
                <a:cs typeface="Arial" panose="020B0604020202020204" pitchFamily="34" charset="0"/>
              </a:rPr>
              <a:t>)</a:t>
            </a:r>
            <a:r>
              <a:rPr lang="id-ID" sz="1500" dirty="0">
                <a:latin typeface="Arial" panose="020B0604020202020204" pitchFamily="34" charset="0"/>
                <a:cs typeface="Arial" panose="020B0604020202020204" pitchFamily="34" charset="0"/>
              </a:rPr>
              <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Bekerja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secara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konsisten</a:t>
            </a:r>
            <a:r>
              <a:rPr lang="en-US" sz="1500" dirty="0">
                <a:latin typeface="Arial" panose="020B0604020202020204" pitchFamily="34" charset="0"/>
                <a:cs typeface="Arial" panose="020B0604020202020204" pitchFamily="34" charset="0"/>
              </a:rPr>
              <a:t> dan </a:t>
            </a:r>
            <a:r>
              <a:rPr lang="en-US" sz="1500" dirty="0" err="1">
                <a:latin typeface="Arial" panose="020B0604020202020204" pitchFamily="34" charset="0"/>
                <a:cs typeface="Arial" panose="020B0604020202020204" pitchFamily="34" charset="0"/>
              </a:rPr>
              <a:t>bertahap</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sehingga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memakan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waktu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lebih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banyak</a:t>
            </a:r>
            <a:r>
              <a:rPr lang="id-ID" sz="1500" dirty="0">
                <a:latin typeface="Arial" panose="020B0604020202020204" pitchFamily="34" charset="0"/>
                <a:cs typeface="Arial" panose="020B0604020202020204" pitchFamily="34" charset="0"/>
              </a:rPr>
              <a: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Baru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mulai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belajar</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teknologi</a:t>
            </a:r>
            <a:r>
              <a:rPr lang="en-US" sz="1500" dirty="0">
                <a:latin typeface="Arial" panose="020B0604020202020204" pitchFamily="34" charset="0"/>
                <a:cs typeface="Arial" panose="020B0604020202020204" pitchFamily="34" charset="0"/>
              </a:rPr>
              <a:t>. </a:t>
            </a:r>
            <a:endParaRPr lang="id-ID" sz="1500" dirty="0">
              <a:latin typeface="Arial" panose="020B0604020202020204" pitchFamily="34" charset="0"/>
              <a:cs typeface="Arial" panose="020B0604020202020204" pitchFamily="34" charset="0"/>
            </a:endParaRPr>
          </a:p>
          <a:p>
            <a:pPr marL="0" indent="0" algn="r">
              <a:buNone/>
            </a:pPr>
            <a:r>
              <a:rPr lang="id-ID" sz="1500" dirty="0">
                <a:latin typeface="Arial" panose="020B0604020202020204" pitchFamily="34" charset="0"/>
                <a:cs typeface="Arial" panose="020B0604020202020204" pitchFamily="34" charset="0"/>
              </a:rPr>
              <a:t>Sumber dari: </a:t>
            </a:r>
            <a:r>
              <a:rPr lang="en-US" sz="1500" dirty="0">
                <a:latin typeface="Arial" panose="020B0604020202020204" pitchFamily="34" charset="0"/>
                <a:cs typeface="Arial" panose="020B0604020202020204" pitchFamily="34" charset="0"/>
              </a:rPr>
              <a:t>Prensky (2001</a:t>
            </a:r>
            <a:r>
              <a:rPr lang="id-ID" sz="1500" dirty="0">
                <a:latin typeface="Arial" panose="020B0604020202020204" pitchFamily="34" charset="0"/>
                <a:cs typeface="Arial" panose="020B0604020202020204" pitchFamily="34" charset="0"/>
              </a:rPr>
              <a:t> dan </a:t>
            </a:r>
            <a:r>
              <a:rPr lang="en-US" sz="1500" dirty="0">
                <a:latin typeface="Arial" panose="020B0604020202020204" pitchFamily="34" charset="0"/>
                <a:cs typeface="Arial" panose="020B0604020202020204" pitchFamily="34" charset="0"/>
              </a:rPr>
              <a:t>Kenneth Young :2009)</a:t>
            </a:r>
            <a:endParaRPr lang="id-ID" sz="1500"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636173" y="168964"/>
            <a:ext cx="9404723" cy="859247"/>
          </a:xfrm>
        </p:spPr>
        <p:txBody>
          <a:bodyPr/>
          <a:lstStyle/>
          <a:p>
            <a:r>
              <a:rPr lang="id-ID" altLang="id-ID" sz="2800" dirty="0">
                <a:solidFill>
                  <a:schemeClr val="tx1"/>
                </a:solidFill>
                <a:latin typeface="inherit"/>
              </a:rPr>
              <a:t>DIFFERENTIATION OF DIGITAL NATIVE &amp; DIGITAL IMMIGRANT IN MIND AND ACTION PATTERNS</a:t>
            </a:r>
            <a:endParaRPr lang="id-ID" sz="2800" dirty="0"/>
          </a:p>
        </p:txBody>
      </p:sp>
      <p:sp>
        <p:nvSpPr>
          <p:cNvPr id="3" name="Tampungan Konten 2"/>
          <p:cNvSpPr>
            <a:spLocks noGrp="1"/>
          </p:cNvSpPr>
          <p:nvPr>
            <p:ph idx="1"/>
          </p:nvPr>
        </p:nvSpPr>
        <p:spPr>
          <a:xfrm>
            <a:off x="248478" y="1172817"/>
            <a:ext cx="11728174" cy="5516219"/>
          </a:xfrm>
        </p:spPr>
        <p:txBody>
          <a:bodyPr>
            <a:normAutofit fontScale="85000" lnSpcReduction="20000"/>
          </a:bodyPr>
          <a:lstStyle/>
          <a:p>
            <a:pPr marL="268605" indent="-268605">
              <a:buFont typeface="Wingdings" panose="05000000000000000000" pitchFamily="2" charset="2"/>
              <a:buChar char="q"/>
            </a:pPr>
            <a:r>
              <a:rPr lang="id-ID" altLang="id-ID" dirty="0">
                <a:latin typeface="inherit"/>
              </a:rPr>
              <a:t>Digital </a:t>
            </a:r>
            <a:r>
              <a:rPr lang="id-ID" altLang="id-ID" dirty="0" err="1">
                <a:latin typeface="inherit"/>
              </a:rPr>
              <a:t>Native</a:t>
            </a:r>
            <a:r>
              <a:rPr lang="id-ID" altLang="id-ID" dirty="0">
                <a:latin typeface="inherit"/>
              </a:rPr>
              <a:t> has </a:t>
            </a:r>
            <a:r>
              <a:rPr lang="id-ID" altLang="id-ID" dirty="0" err="1">
                <a:latin typeface="inherit"/>
              </a:rPr>
              <a:t>the</a:t>
            </a:r>
            <a:r>
              <a:rPr lang="id-ID" altLang="id-ID" dirty="0">
                <a:latin typeface="inherit"/>
              </a:rPr>
              <a:t> </a:t>
            </a:r>
            <a:r>
              <a:rPr lang="id-ID" altLang="id-ID" dirty="0" err="1">
                <a:latin typeface="inherit"/>
              </a:rPr>
              <a:t>characters</a:t>
            </a:r>
            <a:r>
              <a:rPr lang="id-ID" altLang="id-ID" dirty="0">
                <a:latin typeface="inherit"/>
              </a:rPr>
              <a:t>: </a:t>
            </a:r>
            <a:endParaRPr lang="id-ID" altLang="id-ID" dirty="0">
              <a:latin typeface="inherit"/>
            </a:endParaRPr>
          </a:p>
          <a:p>
            <a:pPr marL="457200" indent="-189230">
              <a:buFont typeface="+mj-lt"/>
              <a:buAutoNum type="arabicParenR"/>
            </a:pPr>
            <a:r>
              <a:rPr lang="id-ID" altLang="id-ID" dirty="0">
                <a:latin typeface="inherit"/>
              </a:rPr>
              <a:t>Very </a:t>
            </a:r>
            <a:r>
              <a:rPr lang="id-ID" altLang="id-ID" dirty="0" err="1">
                <a:latin typeface="inherit"/>
              </a:rPr>
              <a:t>care</a:t>
            </a:r>
            <a:r>
              <a:rPr lang="id-ID" altLang="id-ID" dirty="0">
                <a:latin typeface="inherit"/>
              </a:rPr>
              <a:t> </a:t>
            </a:r>
            <a:r>
              <a:rPr lang="id-ID" altLang="id-ID" dirty="0" err="1">
                <a:latin typeface="inherit"/>
              </a:rPr>
              <a:t>to</a:t>
            </a:r>
            <a:r>
              <a:rPr lang="id-ID" altLang="id-ID" dirty="0">
                <a:latin typeface="inherit"/>
              </a:rPr>
              <a:t> </a:t>
            </a:r>
            <a:r>
              <a:rPr lang="id-ID" altLang="id-ID" dirty="0" err="1">
                <a:latin typeface="inherit"/>
              </a:rPr>
              <a:t>their</a:t>
            </a:r>
            <a:r>
              <a:rPr lang="id-ID" altLang="id-ID" dirty="0">
                <a:latin typeface="inherit"/>
              </a:rPr>
              <a:t> individual </a:t>
            </a:r>
            <a:r>
              <a:rPr lang="id-ID" altLang="id-ID" dirty="0" err="1">
                <a:latin typeface="inherit"/>
              </a:rPr>
              <a:t>identities</a:t>
            </a:r>
            <a:r>
              <a:rPr lang="id-ID" altLang="id-ID" dirty="0">
                <a:latin typeface="inherit"/>
              </a:rPr>
              <a:t> </a:t>
            </a:r>
            <a:r>
              <a:rPr lang="id-ID" altLang="id-ID" dirty="0" err="1">
                <a:latin typeface="inherit"/>
              </a:rPr>
              <a:t>and</a:t>
            </a:r>
            <a:r>
              <a:rPr lang="id-ID" altLang="id-ID" dirty="0">
                <a:latin typeface="inherit"/>
              </a:rPr>
              <a:t> </a:t>
            </a:r>
            <a:r>
              <a:rPr lang="id-ID" altLang="id-ID" dirty="0" err="1">
                <a:latin typeface="inherit"/>
              </a:rPr>
              <a:t>their</a:t>
            </a:r>
            <a:r>
              <a:rPr lang="id-ID" altLang="id-ID" dirty="0">
                <a:latin typeface="inherit"/>
              </a:rPr>
              <a:t> "</a:t>
            </a:r>
            <a:r>
              <a:rPr lang="id-ID" altLang="id-ID" dirty="0" err="1">
                <a:latin typeface="inherit"/>
              </a:rPr>
              <a:t>being</a:t>
            </a:r>
            <a:r>
              <a:rPr lang="id-ID" altLang="id-ID" dirty="0">
                <a:latin typeface="inherit"/>
              </a:rPr>
              <a:t>". </a:t>
            </a:r>
            <a:r>
              <a:rPr lang="id-ID" altLang="id-ID" dirty="0" err="1">
                <a:latin typeface="inherit"/>
              </a:rPr>
              <a:t>This</a:t>
            </a:r>
            <a:r>
              <a:rPr lang="id-ID" altLang="id-ID" dirty="0">
                <a:latin typeface="inherit"/>
              </a:rPr>
              <a:t> </a:t>
            </a:r>
            <a:r>
              <a:rPr lang="id-ID" altLang="id-ID" dirty="0" err="1">
                <a:latin typeface="inherit"/>
              </a:rPr>
              <a:t>can</a:t>
            </a:r>
            <a:r>
              <a:rPr lang="id-ID" altLang="id-ID" dirty="0">
                <a:latin typeface="inherit"/>
              </a:rPr>
              <a:t> </a:t>
            </a:r>
            <a:r>
              <a:rPr lang="id-ID" altLang="id-ID" dirty="0" err="1">
                <a:latin typeface="inherit"/>
              </a:rPr>
              <a:t>be</a:t>
            </a:r>
            <a:r>
              <a:rPr lang="id-ID" altLang="id-ID" dirty="0">
                <a:latin typeface="inherit"/>
              </a:rPr>
              <a:t> </a:t>
            </a:r>
            <a:r>
              <a:rPr lang="id-ID" altLang="id-ID" dirty="0" err="1">
                <a:latin typeface="inherit"/>
              </a:rPr>
              <a:t>seen</a:t>
            </a:r>
            <a:r>
              <a:rPr lang="id-ID" altLang="id-ID" dirty="0">
                <a:latin typeface="inherit"/>
              </a:rPr>
              <a:t> </a:t>
            </a:r>
            <a:r>
              <a:rPr lang="id-ID" altLang="id-ID" dirty="0" err="1">
                <a:latin typeface="inherit"/>
              </a:rPr>
              <a:t>from</a:t>
            </a:r>
            <a:r>
              <a:rPr lang="id-ID" altLang="id-ID" dirty="0">
                <a:latin typeface="inherit"/>
              </a:rPr>
              <a:t> </a:t>
            </a:r>
            <a:r>
              <a:rPr lang="id-ID" altLang="id-ID" dirty="0" err="1">
                <a:latin typeface="inherit"/>
              </a:rPr>
              <a:t>the</a:t>
            </a:r>
            <a:r>
              <a:rPr lang="id-ID" altLang="id-ID" dirty="0">
                <a:latin typeface="inherit"/>
              </a:rPr>
              <a:t> </a:t>
            </a:r>
            <a:r>
              <a:rPr lang="id-ID" altLang="id-ID" dirty="0" err="1">
                <a:latin typeface="inherit"/>
              </a:rPr>
              <a:t>number</a:t>
            </a:r>
            <a:r>
              <a:rPr lang="id-ID" altLang="id-ID" dirty="0">
                <a:latin typeface="inherit"/>
              </a:rPr>
              <a:t> </a:t>
            </a:r>
            <a:r>
              <a:rPr lang="id-ID" altLang="id-ID" dirty="0" err="1">
                <a:latin typeface="inherit"/>
              </a:rPr>
              <a:t>of</a:t>
            </a:r>
            <a:r>
              <a:rPr lang="id-ID" altLang="id-ID" dirty="0">
                <a:latin typeface="inherit"/>
              </a:rPr>
              <a:t> personal </a:t>
            </a:r>
            <a:r>
              <a:rPr lang="id-ID" altLang="id-ID" dirty="0" err="1">
                <a:latin typeface="inherit"/>
              </a:rPr>
              <a:t>accounts</a:t>
            </a:r>
            <a:r>
              <a:rPr lang="id-ID" altLang="id-ID" dirty="0">
                <a:latin typeface="inherit"/>
              </a:rPr>
              <a:t> </a:t>
            </a:r>
            <a:r>
              <a:rPr lang="id-ID" altLang="id-ID" dirty="0" err="1">
                <a:latin typeface="inherit"/>
              </a:rPr>
              <a:t>owned</a:t>
            </a:r>
            <a:r>
              <a:rPr lang="id-ID" altLang="id-ID" dirty="0">
                <a:latin typeface="inherit"/>
              </a:rPr>
              <a:t> </a:t>
            </a:r>
            <a:r>
              <a:rPr lang="id-ID" altLang="id-ID" dirty="0" err="1">
                <a:latin typeface="inherit"/>
              </a:rPr>
              <a:t>by</a:t>
            </a:r>
            <a:r>
              <a:rPr lang="id-ID" altLang="id-ID" dirty="0">
                <a:latin typeface="inherit"/>
              </a:rPr>
              <a:t> </a:t>
            </a:r>
            <a:r>
              <a:rPr lang="id-ID" altLang="id-ID" dirty="0" err="1">
                <a:latin typeface="inherit"/>
              </a:rPr>
              <a:t>them</a:t>
            </a:r>
            <a:r>
              <a:rPr lang="id-ID" altLang="id-ID" dirty="0">
                <a:latin typeface="inherit"/>
              </a:rPr>
              <a:t>, </a:t>
            </a:r>
            <a:r>
              <a:rPr lang="id-ID" altLang="id-ID" dirty="0" err="1">
                <a:latin typeface="inherit"/>
              </a:rPr>
              <a:t>for</a:t>
            </a:r>
            <a:r>
              <a:rPr lang="id-ID" altLang="id-ID" dirty="0">
                <a:latin typeface="inherit"/>
              </a:rPr>
              <a:t> </a:t>
            </a:r>
            <a:r>
              <a:rPr lang="id-ID" altLang="id-ID" dirty="0" err="1">
                <a:latin typeface="inherit"/>
              </a:rPr>
              <a:t>example</a:t>
            </a:r>
            <a:r>
              <a:rPr lang="id-ID" altLang="id-ID" dirty="0">
                <a:latin typeface="inherit"/>
              </a:rPr>
              <a:t> </a:t>
            </a:r>
            <a:r>
              <a:rPr lang="id-ID" altLang="id-ID" dirty="0" err="1">
                <a:latin typeface="inherit"/>
              </a:rPr>
              <a:t>accounts</a:t>
            </a:r>
            <a:r>
              <a:rPr lang="id-ID" altLang="id-ID" dirty="0">
                <a:latin typeface="inherit"/>
              </a:rPr>
              <a:t> </a:t>
            </a:r>
            <a:r>
              <a:rPr lang="id-ID" altLang="id-ID" dirty="0" err="1">
                <a:latin typeface="inherit"/>
              </a:rPr>
              <a:t>on</a:t>
            </a:r>
            <a:r>
              <a:rPr lang="id-ID" altLang="id-ID" dirty="0">
                <a:latin typeface="inherit"/>
              </a:rPr>
              <a:t> Facebook, Twitter, </a:t>
            </a:r>
            <a:r>
              <a:rPr lang="id-ID" altLang="id-ID" dirty="0" err="1">
                <a:latin typeface="inherit"/>
              </a:rPr>
              <a:t>YouTube</a:t>
            </a:r>
            <a:r>
              <a:rPr lang="id-ID" altLang="id-ID" dirty="0">
                <a:latin typeface="inherit"/>
              </a:rPr>
              <a:t> </a:t>
            </a:r>
            <a:r>
              <a:rPr lang="id-ID" altLang="id-ID" dirty="0" err="1">
                <a:latin typeface="inherit"/>
              </a:rPr>
              <a:t>and</a:t>
            </a:r>
            <a:r>
              <a:rPr lang="id-ID" altLang="id-ID" dirty="0">
                <a:latin typeface="inherit"/>
              </a:rPr>
              <a:t> Instagram. </a:t>
            </a:r>
            <a:r>
              <a:rPr lang="id-ID" altLang="id-ID" dirty="0" err="1">
                <a:latin typeface="inherit"/>
              </a:rPr>
              <a:t>Narcissism</a:t>
            </a:r>
            <a:r>
              <a:rPr lang="id-ID" altLang="id-ID" dirty="0">
                <a:latin typeface="inherit"/>
              </a:rPr>
              <a:t> in </a:t>
            </a:r>
            <a:r>
              <a:rPr lang="id-ID" altLang="id-ID" dirty="0" err="1">
                <a:latin typeface="inherit"/>
              </a:rPr>
              <a:t>them</a:t>
            </a:r>
            <a:r>
              <a:rPr lang="id-ID" altLang="id-ID" dirty="0">
                <a:latin typeface="inherit"/>
              </a:rPr>
              <a:t> </a:t>
            </a:r>
            <a:r>
              <a:rPr lang="id-ID" altLang="id-ID" dirty="0" err="1">
                <a:latin typeface="inherit"/>
              </a:rPr>
              <a:t>can</a:t>
            </a:r>
            <a:r>
              <a:rPr lang="id-ID" altLang="id-ID" dirty="0">
                <a:latin typeface="inherit"/>
              </a:rPr>
              <a:t> </a:t>
            </a:r>
            <a:r>
              <a:rPr lang="id-ID" altLang="id-ID" dirty="0" err="1">
                <a:latin typeface="inherit"/>
              </a:rPr>
              <a:t>be</a:t>
            </a:r>
            <a:r>
              <a:rPr lang="id-ID" altLang="id-ID" dirty="0">
                <a:latin typeface="inherit"/>
              </a:rPr>
              <a:t> </a:t>
            </a:r>
            <a:r>
              <a:rPr lang="id-ID" altLang="id-ID" dirty="0" err="1">
                <a:latin typeface="inherit"/>
              </a:rPr>
              <a:t>satisfied</a:t>
            </a:r>
            <a:r>
              <a:rPr lang="id-ID" altLang="id-ID" dirty="0">
                <a:latin typeface="inherit"/>
              </a:rPr>
              <a:t> </a:t>
            </a:r>
            <a:r>
              <a:rPr lang="id-ID" altLang="id-ID" dirty="0" err="1">
                <a:latin typeface="inherit"/>
              </a:rPr>
              <a:t>through</a:t>
            </a:r>
            <a:r>
              <a:rPr lang="id-ID" altLang="id-ID" dirty="0">
                <a:latin typeface="inherit"/>
              </a:rPr>
              <a:t> </a:t>
            </a:r>
            <a:r>
              <a:rPr lang="id-ID" altLang="id-ID" dirty="0" err="1">
                <a:latin typeface="inherit"/>
              </a:rPr>
              <a:t>the</a:t>
            </a:r>
            <a:r>
              <a:rPr lang="id-ID" altLang="id-ID" dirty="0">
                <a:latin typeface="inherit"/>
              </a:rPr>
              <a:t> media </a:t>
            </a:r>
            <a:r>
              <a:rPr lang="id-ID" altLang="id-ID" dirty="0" err="1">
                <a:latin typeface="inherit"/>
              </a:rPr>
              <a:t>that</a:t>
            </a:r>
            <a:r>
              <a:rPr lang="id-ID" altLang="id-ID" dirty="0">
                <a:latin typeface="inherit"/>
              </a:rPr>
              <a:t> </a:t>
            </a:r>
            <a:r>
              <a:rPr lang="id-ID" altLang="id-ID" dirty="0" err="1">
                <a:latin typeface="inherit"/>
              </a:rPr>
              <a:t>makes</a:t>
            </a:r>
            <a:r>
              <a:rPr lang="id-ID" altLang="id-ID" dirty="0">
                <a:latin typeface="inherit"/>
              </a:rPr>
              <a:t> </a:t>
            </a:r>
            <a:r>
              <a:rPr lang="id-ID" altLang="id-ID" dirty="0" err="1">
                <a:latin typeface="inherit"/>
              </a:rPr>
              <a:t>them</a:t>
            </a:r>
            <a:r>
              <a:rPr lang="id-ID" altLang="id-ID" dirty="0">
                <a:latin typeface="inherit"/>
              </a:rPr>
              <a:t> </a:t>
            </a:r>
            <a:r>
              <a:rPr lang="id-ID" altLang="id-ID" dirty="0" err="1">
                <a:latin typeface="inherit"/>
              </a:rPr>
              <a:t>exist</a:t>
            </a:r>
            <a:r>
              <a:rPr lang="id-ID" altLang="id-ID" dirty="0">
                <a:latin typeface="inherit"/>
              </a:rPr>
              <a:t>. </a:t>
            </a:r>
            <a:endParaRPr lang="id-ID" altLang="id-ID" dirty="0">
              <a:latin typeface="inherit"/>
            </a:endParaRPr>
          </a:p>
          <a:p>
            <a:pPr marL="457200" indent="-189230">
              <a:buFont typeface="+mj-lt"/>
              <a:buAutoNum type="arabicParenR"/>
            </a:pPr>
            <a:r>
              <a:rPr lang="id-ID" altLang="id-ID" dirty="0" err="1">
                <a:latin typeface="inherit"/>
              </a:rPr>
              <a:t>Tend</a:t>
            </a:r>
            <a:r>
              <a:rPr lang="id-ID" altLang="id-ID" dirty="0">
                <a:latin typeface="inherit"/>
              </a:rPr>
              <a:t> </a:t>
            </a:r>
            <a:r>
              <a:rPr lang="id-ID" altLang="id-ID" dirty="0" err="1">
                <a:latin typeface="inherit"/>
              </a:rPr>
              <a:t>to</a:t>
            </a:r>
            <a:r>
              <a:rPr lang="id-ID" altLang="id-ID" dirty="0">
                <a:latin typeface="inherit"/>
              </a:rPr>
              <a:t> </a:t>
            </a:r>
            <a:r>
              <a:rPr lang="id-ID" altLang="id-ID" dirty="0" err="1">
                <a:latin typeface="inherit"/>
              </a:rPr>
              <a:t>be</a:t>
            </a:r>
            <a:r>
              <a:rPr lang="id-ID" altLang="id-ID" dirty="0">
                <a:latin typeface="inherit"/>
              </a:rPr>
              <a:t> </a:t>
            </a:r>
            <a:r>
              <a:rPr lang="id-ID" altLang="id-ID" dirty="0" err="1">
                <a:latin typeface="inherit"/>
              </a:rPr>
              <a:t>more</a:t>
            </a:r>
            <a:r>
              <a:rPr lang="id-ID" altLang="id-ID" dirty="0">
                <a:latin typeface="inherit"/>
              </a:rPr>
              <a:t> open, </a:t>
            </a:r>
            <a:r>
              <a:rPr lang="id-ID" altLang="id-ID" dirty="0" err="1">
                <a:latin typeface="inherit"/>
              </a:rPr>
              <a:t>outspoken</a:t>
            </a:r>
            <a:r>
              <a:rPr lang="id-ID" altLang="id-ID" dirty="0">
                <a:latin typeface="inherit"/>
              </a:rPr>
              <a:t> </a:t>
            </a:r>
            <a:r>
              <a:rPr lang="id-ID" altLang="id-ID" dirty="0" err="1">
                <a:latin typeface="inherit"/>
              </a:rPr>
              <a:t>and</a:t>
            </a:r>
            <a:r>
              <a:rPr lang="id-ID" altLang="id-ID" dirty="0">
                <a:latin typeface="inherit"/>
              </a:rPr>
              <a:t> open </a:t>
            </a:r>
            <a:r>
              <a:rPr lang="id-ID" altLang="id-ID" dirty="0" err="1">
                <a:latin typeface="inherit"/>
              </a:rPr>
              <a:t>minded</a:t>
            </a:r>
            <a:r>
              <a:rPr lang="id-ID" altLang="id-ID" dirty="0">
                <a:latin typeface="inherit"/>
              </a:rPr>
              <a:t>. </a:t>
            </a:r>
            <a:endParaRPr lang="id-ID" altLang="id-ID" dirty="0">
              <a:latin typeface="inherit"/>
            </a:endParaRPr>
          </a:p>
          <a:p>
            <a:pPr marL="457200" indent="-189230">
              <a:buFont typeface="+mj-lt"/>
              <a:buAutoNum type="arabicParenR"/>
            </a:pPr>
            <a:r>
              <a:rPr lang="id-ID" altLang="id-ID" dirty="0" err="1">
                <a:latin typeface="inherit"/>
              </a:rPr>
              <a:t>Don't</a:t>
            </a:r>
            <a:r>
              <a:rPr lang="id-ID" altLang="id-ID" dirty="0">
                <a:latin typeface="inherit"/>
              </a:rPr>
              <a:t> </a:t>
            </a:r>
            <a:r>
              <a:rPr lang="id-ID" altLang="id-ID" dirty="0" err="1">
                <a:latin typeface="inherit"/>
              </a:rPr>
              <a:t>like</a:t>
            </a:r>
            <a:r>
              <a:rPr lang="id-ID" altLang="id-ID" dirty="0">
                <a:latin typeface="inherit"/>
              </a:rPr>
              <a:t> </a:t>
            </a:r>
            <a:r>
              <a:rPr lang="id-ID" altLang="id-ID" dirty="0" err="1">
                <a:latin typeface="inherit"/>
              </a:rPr>
              <a:t>to</a:t>
            </a:r>
            <a:r>
              <a:rPr lang="id-ID" altLang="id-ID" dirty="0">
                <a:latin typeface="inherit"/>
              </a:rPr>
              <a:t> </a:t>
            </a:r>
            <a:r>
              <a:rPr lang="id-ID" altLang="id-ID" dirty="0" err="1">
                <a:latin typeface="inherit"/>
              </a:rPr>
              <a:t>be</a:t>
            </a:r>
            <a:r>
              <a:rPr lang="id-ID" altLang="id-ID" dirty="0">
                <a:latin typeface="inherit"/>
              </a:rPr>
              <a:t> </a:t>
            </a:r>
            <a:r>
              <a:rPr lang="id-ID" altLang="id-ID" dirty="0" err="1">
                <a:latin typeface="inherit"/>
              </a:rPr>
              <a:t>regulated</a:t>
            </a:r>
            <a:r>
              <a:rPr lang="id-ID" altLang="id-ID" dirty="0">
                <a:latin typeface="inherit"/>
              </a:rPr>
              <a:t> </a:t>
            </a:r>
            <a:r>
              <a:rPr lang="id-ID" altLang="id-ID" dirty="0" err="1">
                <a:latin typeface="inherit"/>
              </a:rPr>
              <a:t>and</a:t>
            </a:r>
            <a:r>
              <a:rPr lang="id-ID" altLang="id-ID" dirty="0">
                <a:latin typeface="inherit"/>
              </a:rPr>
              <a:t> </a:t>
            </a:r>
            <a:r>
              <a:rPr lang="id-ID" altLang="id-ID" dirty="0" err="1">
                <a:latin typeface="inherit"/>
              </a:rPr>
              <a:t>restrained</a:t>
            </a:r>
            <a:r>
              <a:rPr lang="id-ID" altLang="id-ID" dirty="0">
                <a:latin typeface="inherit"/>
              </a:rPr>
              <a:t>. They </a:t>
            </a:r>
            <a:r>
              <a:rPr lang="id-ID" altLang="id-ID" dirty="0" err="1">
                <a:latin typeface="inherit"/>
              </a:rPr>
              <a:t>want</a:t>
            </a:r>
            <a:r>
              <a:rPr lang="id-ID" altLang="id-ID" dirty="0">
                <a:latin typeface="inherit"/>
              </a:rPr>
              <a:t> </a:t>
            </a:r>
            <a:r>
              <a:rPr lang="id-ID" altLang="id-ID" dirty="0" err="1">
                <a:latin typeface="inherit"/>
              </a:rPr>
              <a:t>to</a:t>
            </a:r>
            <a:r>
              <a:rPr lang="id-ID" altLang="id-ID" dirty="0">
                <a:latin typeface="inherit"/>
              </a:rPr>
              <a:t> </a:t>
            </a:r>
            <a:r>
              <a:rPr lang="id-ID" altLang="id-ID" dirty="0" err="1">
                <a:latin typeface="inherit"/>
              </a:rPr>
              <a:t>be</a:t>
            </a:r>
            <a:r>
              <a:rPr lang="id-ID" altLang="id-ID" dirty="0">
                <a:latin typeface="inherit"/>
              </a:rPr>
              <a:t> in </a:t>
            </a:r>
            <a:r>
              <a:rPr lang="id-ID" altLang="id-ID" dirty="0" err="1">
                <a:latin typeface="inherit"/>
              </a:rPr>
              <a:t>control</a:t>
            </a:r>
            <a:r>
              <a:rPr lang="id-ID" altLang="id-ID" dirty="0">
                <a:latin typeface="inherit"/>
              </a:rPr>
              <a:t>, </a:t>
            </a:r>
            <a:r>
              <a:rPr lang="id-ID" altLang="id-ID" dirty="0" err="1">
                <a:latin typeface="inherit"/>
              </a:rPr>
              <a:t>and</a:t>
            </a:r>
            <a:r>
              <a:rPr lang="id-ID" altLang="id-ID" dirty="0">
                <a:latin typeface="inherit"/>
              </a:rPr>
              <a:t> </a:t>
            </a:r>
            <a:r>
              <a:rPr lang="id-ID" altLang="id-ID" dirty="0" err="1">
                <a:latin typeface="inherit"/>
              </a:rPr>
              <a:t>the</a:t>
            </a:r>
            <a:r>
              <a:rPr lang="id-ID" altLang="id-ID" dirty="0">
                <a:latin typeface="inherit"/>
              </a:rPr>
              <a:t> internet </a:t>
            </a:r>
            <a:r>
              <a:rPr lang="id-ID" altLang="id-ID" dirty="0" err="1">
                <a:latin typeface="inherit"/>
              </a:rPr>
              <a:t>offers</a:t>
            </a:r>
            <a:r>
              <a:rPr lang="id-ID" altLang="id-ID" dirty="0">
                <a:latin typeface="inherit"/>
              </a:rPr>
              <a:t> </a:t>
            </a:r>
            <a:r>
              <a:rPr lang="id-ID" altLang="id-ID" dirty="0" err="1">
                <a:latin typeface="inherit"/>
              </a:rPr>
              <a:t>that</a:t>
            </a:r>
            <a:r>
              <a:rPr lang="id-ID" altLang="id-ID" dirty="0">
                <a:latin typeface="inherit"/>
              </a:rPr>
              <a:t>. If </a:t>
            </a:r>
            <a:r>
              <a:rPr lang="id-ID" altLang="id-ID" dirty="0" err="1">
                <a:latin typeface="inherit"/>
              </a:rPr>
              <a:t>they</a:t>
            </a:r>
            <a:r>
              <a:rPr lang="id-ID" altLang="id-ID" dirty="0">
                <a:latin typeface="inherit"/>
              </a:rPr>
              <a:t> </a:t>
            </a:r>
            <a:r>
              <a:rPr lang="id-ID" altLang="id-ID" dirty="0" err="1">
                <a:latin typeface="inherit"/>
              </a:rPr>
              <a:t>don't</a:t>
            </a:r>
            <a:r>
              <a:rPr lang="id-ID" altLang="id-ID" dirty="0">
                <a:latin typeface="inherit"/>
              </a:rPr>
              <a:t> </a:t>
            </a:r>
            <a:r>
              <a:rPr lang="id-ID" altLang="id-ID" dirty="0" err="1">
                <a:latin typeface="inherit"/>
              </a:rPr>
              <a:t>like</a:t>
            </a:r>
            <a:r>
              <a:rPr lang="id-ID" altLang="id-ID" dirty="0">
                <a:latin typeface="inherit"/>
              </a:rPr>
              <a:t> a </a:t>
            </a:r>
            <a:r>
              <a:rPr lang="id-ID" altLang="id-ID" dirty="0" err="1">
                <a:latin typeface="inherit"/>
              </a:rPr>
              <a:t>website</a:t>
            </a:r>
            <a:r>
              <a:rPr lang="id-ID" altLang="id-ID" dirty="0">
                <a:latin typeface="inherit"/>
              </a:rPr>
              <a:t>, </a:t>
            </a:r>
            <a:r>
              <a:rPr lang="id-ID" altLang="id-ID" dirty="0" err="1">
                <a:latin typeface="inherit"/>
              </a:rPr>
              <a:t>they</a:t>
            </a:r>
            <a:r>
              <a:rPr lang="id-ID" altLang="id-ID" dirty="0">
                <a:latin typeface="inherit"/>
              </a:rPr>
              <a:t> </a:t>
            </a:r>
            <a:r>
              <a:rPr lang="id-ID" altLang="id-ID" dirty="0" err="1">
                <a:latin typeface="inherit"/>
              </a:rPr>
              <a:t>can</a:t>
            </a:r>
            <a:r>
              <a:rPr lang="id-ID" altLang="id-ID" dirty="0">
                <a:latin typeface="inherit"/>
              </a:rPr>
              <a:t> </a:t>
            </a:r>
            <a:r>
              <a:rPr lang="id-ID" altLang="id-ID" dirty="0" err="1">
                <a:latin typeface="inherit"/>
              </a:rPr>
              <a:t>close</a:t>
            </a:r>
            <a:r>
              <a:rPr lang="id-ID" altLang="id-ID" dirty="0">
                <a:latin typeface="inherit"/>
              </a:rPr>
              <a:t> </a:t>
            </a:r>
            <a:r>
              <a:rPr lang="id-ID" altLang="id-ID" dirty="0" err="1">
                <a:latin typeface="inherit"/>
              </a:rPr>
              <a:t>it</a:t>
            </a:r>
            <a:r>
              <a:rPr lang="id-ID" altLang="id-ID" dirty="0">
                <a:latin typeface="inherit"/>
              </a:rPr>
              <a:t> </a:t>
            </a:r>
            <a:r>
              <a:rPr lang="id-ID" altLang="id-ID" dirty="0" err="1">
                <a:latin typeface="inherit"/>
              </a:rPr>
              <a:t>right</a:t>
            </a:r>
            <a:r>
              <a:rPr lang="id-ID" altLang="id-ID" dirty="0">
                <a:latin typeface="inherit"/>
              </a:rPr>
              <a:t> </a:t>
            </a:r>
            <a:r>
              <a:rPr lang="id-ID" altLang="id-ID" dirty="0" err="1">
                <a:latin typeface="inherit"/>
              </a:rPr>
              <a:t>away</a:t>
            </a:r>
            <a:r>
              <a:rPr lang="id-ID" altLang="id-ID" dirty="0">
                <a:latin typeface="inherit"/>
              </a:rPr>
              <a:t>.</a:t>
            </a:r>
            <a:endParaRPr lang="id-ID" altLang="id-ID" dirty="0">
              <a:latin typeface="inherit"/>
            </a:endParaRPr>
          </a:p>
          <a:p>
            <a:pPr marL="457200" indent="-189230">
              <a:buFont typeface="+mj-lt"/>
              <a:buAutoNum type="arabicParenR"/>
            </a:pPr>
            <a:r>
              <a:rPr lang="id-ID" altLang="id-ID" dirty="0" err="1">
                <a:latin typeface="inherit"/>
              </a:rPr>
              <a:t>Feel</a:t>
            </a:r>
            <a:r>
              <a:rPr lang="id-ID" altLang="id-ID" dirty="0">
                <a:latin typeface="inherit"/>
              </a:rPr>
              <a:t> </a:t>
            </a:r>
            <a:r>
              <a:rPr lang="id-ID" altLang="id-ID" dirty="0" err="1">
                <a:latin typeface="inherit"/>
              </a:rPr>
              <a:t>bored</a:t>
            </a:r>
            <a:r>
              <a:rPr lang="id-ID" altLang="id-ID" dirty="0">
                <a:latin typeface="inherit"/>
              </a:rPr>
              <a:t> </a:t>
            </a:r>
            <a:r>
              <a:rPr lang="id-ID" altLang="id-ID" dirty="0" err="1">
                <a:latin typeface="inherit"/>
              </a:rPr>
              <a:t>when</a:t>
            </a:r>
            <a:r>
              <a:rPr lang="id-ID" altLang="id-ID" dirty="0">
                <a:latin typeface="inherit"/>
              </a:rPr>
              <a:t> </a:t>
            </a:r>
            <a:r>
              <a:rPr lang="id-ID" altLang="id-ID" dirty="0" err="1">
                <a:latin typeface="inherit"/>
              </a:rPr>
              <a:t>told</a:t>
            </a:r>
            <a:r>
              <a:rPr lang="id-ID" altLang="id-ID" dirty="0">
                <a:latin typeface="inherit"/>
              </a:rPr>
              <a:t> </a:t>
            </a:r>
            <a:r>
              <a:rPr lang="id-ID" altLang="id-ID" dirty="0" err="1">
                <a:latin typeface="inherit"/>
              </a:rPr>
              <a:t>to</a:t>
            </a:r>
            <a:r>
              <a:rPr lang="id-ID" altLang="id-ID" dirty="0">
                <a:latin typeface="inherit"/>
              </a:rPr>
              <a:t> </a:t>
            </a:r>
            <a:r>
              <a:rPr lang="id-ID" altLang="id-ID" dirty="0" err="1">
                <a:latin typeface="inherit"/>
              </a:rPr>
              <a:t>read</a:t>
            </a:r>
            <a:r>
              <a:rPr lang="id-ID" altLang="id-ID" dirty="0">
                <a:latin typeface="inherit"/>
              </a:rPr>
              <a:t> </a:t>
            </a:r>
            <a:r>
              <a:rPr lang="id-ID" altLang="id-ID" dirty="0" err="1">
                <a:latin typeface="inherit"/>
              </a:rPr>
              <a:t>encyclopedias</a:t>
            </a:r>
            <a:r>
              <a:rPr lang="id-ID" altLang="id-ID" dirty="0">
                <a:latin typeface="inherit"/>
              </a:rPr>
              <a:t>, </a:t>
            </a:r>
            <a:r>
              <a:rPr lang="id-ID" altLang="id-ID" dirty="0" err="1">
                <a:latin typeface="inherit"/>
              </a:rPr>
              <a:t>but</a:t>
            </a:r>
            <a:r>
              <a:rPr lang="id-ID" altLang="id-ID" dirty="0">
                <a:latin typeface="inherit"/>
              </a:rPr>
              <a:t> </a:t>
            </a:r>
            <a:r>
              <a:rPr lang="id-ID" altLang="id-ID" dirty="0" err="1">
                <a:latin typeface="inherit"/>
              </a:rPr>
              <a:t>they</a:t>
            </a:r>
            <a:r>
              <a:rPr lang="id-ID" altLang="id-ID" dirty="0">
                <a:latin typeface="inherit"/>
              </a:rPr>
              <a:t> </a:t>
            </a:r>
            <a:r>
              <a:rPr lang="id-ID" altLang="id-ID" dirty="0" err="1">
                <a:latin typeface="inherit"/>
              </a:rPr>
              <a:t>still</a:t>
            </a:r>
            <a:r>
              <a:rPr lang="id-ID" altLang="id-ID" dirty="0">
                <a:latin typeface="inherit"/>
              </a:rPr>
              <a:t> </a:t>
            </a:r>
            <a:r>
              <a:rPr lang="id-ID" altLang="id-ID" dirty="0" err="1">
                <a:latin typeface="inherit"/>
              </a:rPr>
              <a:t>know</a:t>
            </a:r>
            <a:r>
              <a:rPr lang="id-ID" altLang="id-ID" dirty="0">
                <a:latin typeface="inherit"/>
              </a:rPr>
              <a:t> a lot </a:t>
            </a:r>
            <a:r>
              <a:rPr lang="id-ID" altLang="id-ID" dirty="0" err="1">
                <a:latin typeface="inherit"/>
              </a:rPr>
              <a:t>of</a:t>
            </a:r>
            <a:r>
              <a:rPr lang="id-ID" altLang="id-ID" dirty="0">
                <a:latin typeface="inherit"/>
              </a:rPr>
              <a:t> </a:t>
            </a:r>
            <a:r>
              <a:rPr lang="id-ID" altLang="id-ID" dirty="0" err="1">
                <a:latin typeface="inherit"/>
              </a:rPr>
              <a:t>things</a:t>
            </a:r>
            <a:r>
              <a:rPr lang="id-ID" altLang="id-ID" dirty="0">
                <a:latin typeface="inherit"/>
              </a:rPr>
              <a:t>. </a:t>
            </a:r>
            <a:r>
              <a:rPr lang="id-ID" altLang="id-ID" dirty="0" err="1">
                <a:latin typeface="inherit"/>
              </a:rPr>
              <a:t>This</a:t>
            </a:r>
            <a:r>
              <a:rPr lang="id-ID" altLang="id-ID" dirty="0">
                <a:latin typeface="inherit"/>
              </a:rPr>
              <a:t> </a:t>
            </a:r>
            <a:r>
              <a:rPr lang="id-ID" altLang="id-ID" dirty="0" err="1">
                <a:latin typeface="inherit"/>
              </a:rPr>
              <a:t>could</a:t>
            </a:r>
            <a:r>
              <a:rPr lang="id-ID" altLang="id-ID" dirty="0">
                <a:latin typeface="inherit"/>
              </a:rPr>
              <a:t> </a:t>
            </a:r>
            <a:r>
              <a:rPr lang="id-ID" altLang="id-ID" dirty="0" err="1">
                <a:latin typeface="inherit"/>
              </a:rPr>
              <a:t>be</a:t>
            </a:r>
            <a:r>
              <a:rPr lang="id-ID" altLang="id-ID" dirty="0">
                <a:latin typeface="inherit"/>
              </a:rPr>
              <a:t> </a:t>
            </a:r>
            <a:r>
              <a:rPr lang="id-ID" altLang="id-ID" dirty="0" err="1">
                <a:latin typeface="inherit"/>
              </a:rPr>
              <a:t>one</a:t>
            </a:r>
            <a:r>
              <a:rPr lang="id-ID" altLang="id-ID" dirty="0">
                <a:latin typeface="inherit"/>
              </a:rPr>
              <a:t> </a:t>
            </a:r>
            <a:r>
              <a:rPr lang="id-ID" altLang="id-ID" dirty="0" err="1">
                <a:latin typeface="inherit"/>
              </a:rPr>
              <a:t>of</a:t>
            </a:r>
            <a:r>
              <a:rPr lang="id-ID" altLang="id-ID" dirty="0">
                <a:latin typeface="inherit"/>
              </a:rPr>
              <a:t> </a:t>
            </a:r>
            <a:r>
              <a:rPr lang="id-ID" altLang="id-ID" dirty="0" err="1">
                <a:latin typeface="inherit"/>
              </a:rPr>
              <a:t>the</a:t>
            </a:r>
            <a:r>
              <a:rPr lang="id-ID" altLang="id-ID" dirty="0">
                <a:latin typeface="inherit"/>
              </a:rPr>
              <a:t> </a:t>
            </a:r>
            <a:r>
              <a:rPr lang="id-ID" altLang="id-ID" dirty="0" err="1">
                <a:latin typeface="inherit"/>
              </a:rPr>
              <a:t>impacts</a:t>
            </a:r>
            <a:r>
              <a:rPr lang="id-ID" altLang="id-ID" dirty="0">
                <a:latin typeface="inherit"/>
              </a:rPr>
              <a:t> </a:t>
            </a:r>
            <a:r>
              <a:rPr lang="id-ID" altLang="id-ID" dirty="0" err="1">
                <a:latin typeface="inherit"/>
              </a:rPr>
              <a:t>obtained</a:t>
            </a:r>
            <a:r>
              <a:rPr lang="id-ID" altLang="id-ID" dirty="0">
                <a:latin typeface="inherit"/>
              </a:rPr>
              <a:t> </a:t>
            </a:r>
            <a:r>
              <a:rPr lang="id-ID" altLang="id-ID" dirty="0" err="1">
                <a:latin typeface="inherit"/>
              </a:rPr>
              <a:t>because</a:t>
            </a:r>
            <a:r>
              <a:rPr lang="id-ID" altLang="id-ID" dirty="0">
                <a:latin typeface="inherit"/>
              </a:rPr>
              <a:t> </a:t>
            </a:r>
            <a:r>
              <a:rPr lang="id-ID" altLang="id-ID" dirty="0" err="1">
                <a:latin typeface="inherit"/>
              </a:rPr>
              <a:t>they</a:t>
            </a:r>
            <a:r>
              <a:rPr lang="id-ID" altLang="id-ID" dirty="0">
                <a:latin typeface="inherit"/>
              </a:rPr>
              <a:t> are </a:t>
            </a:r>
            <a:r>
              <a:rPr lang="id-ID" altLang="id-ID" dirty="0" err="1">
                <a:latin typeface="inherit"/>
              </a:rPr>
              <a:t>so</a:t>
            </a:r>
            <a:r>
              <a:rPr lang="id-ID" altLang="id-ID" dirty="0">
                <a:latin typeface="inherit"/>
              </a:rPr>
              <a:t> </a:t>
            </a:r>
            <a:r>
              <a:rPr lang="id-ID" altLang="id-ID" dirty="0" err="1">
                <a:latin typeface="inherit"/>
              </a:rPr>
              <a:t>familiar</a:t>
            </a:r>
            <a:r>
              <a:rPr lang="id-ID" altLang="id-ID" dirty="0">
                <a:latin typeface="inherit"/>
              </a:rPr>
              <a:t> </a:t>
            </a:r>
            <a:r>
              <a:rPr lang="id-ID" altLang="id-ID" dirty="0" err="1">
                <a:latin typeface="inherit"/>
              </a:rPr>
              <a:t>with</a:t>
            </a:r>
            <a:r>
              <a:rPr lang="id-ID" altLang="id-ID" dirty="0">
                <a:latin typeface="inherit"/>
              </a:rPr>
              <a:t> Google </a:t>
            </a:r>
            <a:r>
              <a:rPr lang="id-ID" altLang="id-ID" dirty="0" err="1">
                <a:latin typeface="inherit"/>
              </a:rPr>
              <a:t>or</a:t>
            </a:r>
            <a:r>
              <a:rPr lang="id-ID" altLang="id-ID" dirty="0">
                <a:latin typeface="inherit"/>
              </a:rPr>
              <a:t> </a:t>
            </a:r>
            <a:r>
              <a:rPr lang="id-ID" altLang="id-ID" dirty="0" err="1">
                <a:latin typeface="inherit"/>
              </a:rPr>
              <a:t>other</a:t>
            </a:r>
            <a:r>
              <a:rPr lang="id-ID" altLang="id-ID" dirty="0">
                <a:latin typeface="inherit"/>
              </a:rPr>
              <a:t> </a:t>
            </a:r>
            <a:r>
              <a:rPr lang="id-ID" altLang="id-ID" dirty="0" err="1">
                <a:latin typeface="inherit"/>
              </a:rPr>
              <a:t>search</a:t>
            </a:r>
            <a:r>
              <a:rPr lang="id-ID" altLang="id-ID" dirty="0">
                <a:latin typeface="inherit"/>
              </a:rPr>
              <a:t> </a:t>
            </a:r>
            <a:r>
              <a:rPr lang="id-ID" altLang="id-ID" dirty="0" err="1">
                <a:latin typeface="inherit"/>
              </a:rPr>
              <a:t>engines</a:t>
            </a:r>
            <a:r>
              <a:rPr lang="id-ID" altLang="id-ID" dirty="0">
                <a:latin typeface="inherit"/>
              </a:rPr>
              <a:t>. </a:t>
            </a:r>
            <a:r>
              <a:rPr lang="id-ID" altLang="id-ID" dirty="0" err="1">
                <a:latin typeface="inherit"/>
              </a:rPr>
              <a:t>Their</a:t>
            </a:r>
            <a:r>
              <a:rPr lang="id-ID" altLang="id-ID" dirty="0">
                <a:latin typeface="inherit"/>
              </a:rPr>
              <a:t> </a:t>
            </a:r>
            <a:r>
              <a:rPr lang="id-ID" altLang="id-ID" dirty="0" err="1">
                <a:latin typeface="inherit"/>
              </a:rPr>
              <a:t>learning</a:t>
            </a:r>
            <a:r>
              <a:rPr lang="id-ID" altLang="id-ID" dirty="0">
                <a:latin typeface="inherit"/>
              </a:rPr>
              <a:t> </a:t>
            </a:r>
            <a:r>
              <a:rPr lang="id-ID" altLang="id-ID" dirty="0" err="1">
                <a:latin typeface="inherit"/>
              </a:rPr>
              <a:t>ability</a:t>
            </a:r>
            <a:r>
              <a:rPr lang="id-ID" altLang="id-ID" dirty="0">
                <a:latin typeface="inherit"/>
              </a:rPr>
              <a:t> </a:t>
            </a:r>
            <a:r>
              <a:rPr lang="id-ID" altLang="id-ID" dirty="0" err="1">
                <a:latin typeface="inherit"/>
              </a:rPr>
              <a:t>is</a:t>
            </a:r>
            <a:r>
              <a:rPr lang="id-ID" altLang="id-ID" dirty="0">
                <a:latin typeface="inherit"/>
              </a:rPr>
              <a:t> </a:t>
            </a:r>
            <a:r>
              <a:rPr lang="id-ID" altLang="id-ID" dirty="0" err="1">
                <a:latin typeface="inherit"/>
              </a:rPr>
              <a:t>much</a:t>
            </a:r>
            <a:r>
              <a:rPr lang="id-ID" altLang="id-ID" dirty="0">
                <a:latin typeface="inherit"/>
              </a:rPr>
              <a:t> </a:t>
            </a:r>
            <a:r>
              <a:rPr lang="id-ID" altLang="id-ID" dirty="0" err="1">
                <a:latin typeface="inherit"/>
              </a:rPr>
              <a:t>faster</a:t>
            </a:r>
            <a:r>
              <a:rPr lang="id-ID" altLang="id-ID" dirty="0">
                <a:latin typeface="inherit"/>
              </a:rPr>
              <a:t> </a:t>
            </a:r>
            <a:r>
              <a:rPr lang="id-ID" altLang="id-ID" dirty="0" err="1">
                <a:latin typeface="inherit"/>
              </a:rPr>
              <a:t>because</a:t>
            </a:r>
            <a:r>
              <a:rPr lang="id-ID" altLang="id-ID" dirty="0">
                <a:latin typeface="inherit"/>
              </a:rPr>
              <a:t> </a:t>
            </a:r>
            <a:r>
              <a:rPr lang="id-ID" altLang="id-ID" dirty="0" err="1">
                <a:latin typeface="inherit"/>
              </a:rPr>
              <a:t>all</a:t>
            </a:r>
            <a:r>
              <a:rPr lang="id-ID" altLang="id-ID" dirty="0">
                <a:latin typeface="inherit"/>
              </a:rPr>
              <a:t> </a:t>
            </a:r>
            <a:r>
              <a:rPr lang="id-ID" altLang="id-ID" dirty="0" err="1">
                <a:latin typeface="inherit"/>
              </a:rPr>
              <a:t>information</a:t>
            </a:r>
            <a:r>
              <a:rPr lang="id-ID" altLang="id-ID" dirty="0">
                <a:latin typeface="inherit"/>
              </a:rPr>
              <a:t> </a:t>
            </a:r>
            <a:r>
              <a:rPr lang="id-ID" altLang="id-ID" dirty="0" err="1">
                <a:latin typeface="inherit"/>
              </a:rPr>
              <a:t>is</a:t>
            </a:r>
            <a:r>
              <a:rPr lang="id-ID" altLang="id-ID" dirty="0">
                <a:latin typeface="inherit"/>
              </a:rPr>
              <a:t> </a:t>
            </a:r>
            <a:r>
              <a:rPr lang="id-ID" altLang="id-ID" dirty="0" err="1">
                <a:latin typeface="inherit"/>
              </a:rPr>
              <a:t>at</a:t>
            </a:r>
            <a:r>
              <a:rPr lang="id-ID" altLang="id-ID" dirty="0">
                <a:latin typeface="inherit"/>
              </a:rPr>
              <a:t> </a:t>
            </a:r>
            <a:r>
              <a:rPr lang="id-ID" altLang="id-ID" dirty="0" err="1">
                <a:latin typeface="inherit"/>
              </a:rPr>
              <a:t>their</a:t>
            </a:r>
            <a:r>
              <a:rPr lang="id-ID" altLang="id-ID" dirty="0">
                <a:latin typeface="inherit"/>
              </a:rPr>
              <a:t> </a:t>
            </a:r>
            <a:r>
              <a:rPr lang="id-ID" altLang="id-ID" dirty="0" err="1">
                <a:latin typeface="inherit"/>
              </a:rPr>
              <a:t>fingertips</a:t>
            </a:r>
            <a:r>
              <a:rPr lang="id-ID" altLang="id-ID" dirty="0">
                <a:latin typeface="inherit"/>
              </a:rPr>
              <a:t>. </a:t>
            </a:r>
            <a:endParaRPr lang="id-ID" altLang="id-ID" dirty="0">
              <a:latin typeface="inherit"/>
            </a:endParaRPr>
          </a:p>
          <a:p>
            <a:pPr marL="457200" indent="-189230">
              <a:buFont typeface="+mj-lt"/>
              <a:buAutoNum type="arabicParenR"/>
            </a:pPr>
            <a:r>
              <a:rPr lang="id-ID" altLang="id-ID" dirty="0" err="1">
                <a:latin typeface="inherit"/>
              </a:rPr>
              <a:t>Their</a:t>
            </a:r>
            <a:r>
              <a:rPr lang="id-ID" altLang="id-ID" dirty="0">
                <a:latin typeface="inherit"/>
              </a:rPr>
              <a:t> </a:t>
            </a:r>
            <a:r>
              <a:rPr lang="id-ID" altLang="id-ID" dirty="0" err="1">
                <a:latin typeface="inherit"/>
              </a:rPr>
              <a:t>way</a:t>
            </a:r>
            <a:r>
              <a:rPr lang="id-ID" altLang="id-ID" dirty="0">
                <a:latin typeface="inherit"/>
              </a:rPr>
              <a:t> </a:t>
            </a:r>
            <a:r>
              <a:rPr lang="id-ID" altLang="id-ID" dirty="0" err="1">
                <a:latin typeface="inherit"/>
              </a:rPr>
              <a:t>of</a:t>
            </a:r>
            <a:r>
              <a:rPr lang="id-ID" altLang="id-ID" dirty="0">
                <a:latin typeface="inherit"/>
              </a:rPr>
              <a:t> </a:t>
            </a:r>
            <a:r>
              <a:rPr lang="id-ID" altLang="id-ID" dirty="0" err="1">
                <a:latin typeface="inherit"/>
              </a:rPr>
              <a:t>thinking</a:t>
            </a:r>
            <a:r>
              <a:rPr lang="id-ID" altLang="id-ID" dirty="0">
                <a:latin typeface="inherit"/>
              </a:rPr>
              <a:t> </a:t>
            </a:r>
            <a:r>
              <a:rPr lang="id-ID" altLang="id-ID" dirty="0" err="1">
                <a:latin typeface="inherit"/>
              </a:rPr>
              <a:t>is</a:t>
            </a:r>
            <a:r>
              <a:rPr lang="id-ID" altLang="id-ID" dirty="0">
                <a:latin typeface="inherit"/>
              </a:rPr>
              <a:t> non-linear. </a:t>
            </a:r>
            <a:r>
              <a:rPr lang="id-ID" altLang="id-ID" dirty="0" err="1">
                <a:latin typeface="inherit"/>
              </a:rPr>
              <a:t>Case</a:t>
            </a:r>
            <a:r>
              <a:rPr lang="id-ID" altLang="id-ID" dirty="0">
                <a:latin typeface="inherit"/>
              </a:rPr>
              <a:t> in </a:t>
            </a:r>
            <a:r>
              <a:rPr lang="id-ID" altLang="id-ID" dirty="0" err="1">
                <a:latin typeface="inherit"/>
              </a:rPr>
              <a:t>point</a:t>
            </a:r>
            <a:r>
              <a:rPr lang="id-ID" altLang="id-ID" dirty="0">
                <a:latin typeface="inherit"/>
              </a:rPr>
              <a:t>, </a:t>
            </a:r>
            <a:r>
              <a:rPr lang="id-ID" altLang="id-ID" dirty="0" err="1">
                <a:latin typeface="inherit"/>
              </a:rPr>
              <a:t>when</a:t>
            </a:r>
            <a:r>
              <a:rPr lang="id-ID" altLang="id-ID" dirty="0">
                <a:latin typeface="inherit"/>
              </a:rPr>
              <a:t> </a:t>
            </a:r>
            <a:r>
              <a:rPr lang="id-ID" altLang="id-ID" dirty="0" err="1">
                <a:latin typeface="inherit"/>
              </a:rPr>
              <a:t>reading</a:t>
            </a:r>
            <a:r>
              <a:rPr lang="id-ID" altLang="id-ID" dirty="0">
                <a:latin typeface="inherit"/>
              </a:rPr>
              <a:t> a </a:t>
            </a:r>
            <a:r>
              <a:rPr lang="id-ID" altLang="id-ID" dirty="0" err="1">
                <a:latin typeface="inherit"/>
              </a:rPr>
              <a:t>book</a:t>
            </a:r>
            <a:r>
              <a:rPr lang="id-ID" altLang="id-ID" dirty="0">
                <a:latin typeface="inherit"/>
              </a:rPr>
              <a:t> </a:t>
            </a:r>
            <a:r>
              <a:rPr lang="id-ID" altLang="id-ID" dirty="0" err="1">
                <a:latin typeface="inherit"/>
              </a:rPr>
              <a:t>does</a:t>
            </a:r>
            <a:r>
              <a:rPr lang="id-ID" altLang="id-ID" dirty="0">
                <a:latin typeface="inherit"/>
              </a:rPr>
              <a:t> not </a:t>
            </a:r>
            <a:r>
              <a:rPr lang="id-ID" altLang="id-ID" dirty="0" err="1">
                <a:latin typeface="inherit"/>
              </a:rPr>
              <a:t>have</a:t>
            </a:r>
            <a:r>
              <a:rPr lang="id-ID" altLang="id-ID" dirty="0">
                <a:latin typeface="inherit"/>
              </a:rPr>
              <a:t> </a:t>
            </a:r>
            <a:r>
              <a:rPr lang="id-ID" altLang="id-ID" dirty="0" err="1">
                <a:latin typeface="inherit"/>
              </a:rPr>
              <a:t>to</a:t>
            </a:r>
            <a:r>
              <a:rPr lang="id-ID" altLang="id-ID" dirty="0">
                <a:latin typeface="inherit"/>
              </a:rPr>
              <a:t> </a:t>
            </a:r>
            <a:r>
              <a:rPr lang="id-ID" altLang="id-ID" dirty="0" err="1">
                <a:latin typeface="inherit"/>
              </a:rPr>
              <a:t>be</a:t>
            </a:r>
            <a:r>
              <a:rPr lang="id-ID" altLang="id-ID" dirty="0">
                <a:latin typeface="inherit"/>
              </a:rPr>
              <a:t> </a:t>
            </a:r>
            <a:r>
              <a:rPr lang="id-ID" altLang="id-ID" dirty="0" err="1">
                <a:latin typeface="inherit"/>
              </a:rPr>
              <a:t>from</a:t>
            </a:r>
            <a:r>
              <a:rPr lang="id-ID" altLang="id-ID" dirty="0">
                <a:latin typeface="inherit"/>
              </a:rPr>
              <a:t> </a:t>
            </a:r>
            <a:r>
              <a:rPr lang="id-ID" altLang="id-ID" dirty="0" err="1">
                <a:latin typeface="inherit"/>
              </a:rPr>
              <a:t>the</a:t>
            </a:r>
            <a:r>
              <a:rPr lang="id-ID" altLang="id-ID" dirty="0">
                <a:latin typeface="inherit"/>
              </a:rPr>
              <a:t> </a:t>
            </a:r>
            <a:r>
              <a:rPr lang="id-ID" altLang="id-ID" dirty="0" err="1">
                <a:latin typeface="inherit"/>
              </a:rPr>
              <a:t>first</a:t>
            </a:r>
            <a:r>
              <a:rPr lang="id-ID" altLang="id-ID" dirty="0">
                <a:latin typeface="inherit"/>
              </a:rPr>
              <a:t> </a:t>
            </a:r>
            <a:r>
              <a:rPr lang="id-ID" altLang="id-ID" dirty="0" err="1">
                <a:latin typeface="inherit"/>
              </a:rPr>
              <a:t>page</a:t>
            </a:r>
            <a:r>
              <a:rPr lang="id-ID" altLang="id-ID" dirty="0">
                <a:latin typeface="inherit"/>
              </a:rPr>
              <a:t>. They </a:t>
            </a:r>
            <a:r>
              <a:rPr lang="id-ID" altLang="id-ID" dirty="0" err="1">
                <a:latin typeface="inherit"/>
              </a:rPr>
              <a:t>can</a:t>
            </a:r>
            <a:r>
              <a:rPr lang="id-ID" altLang="id-ID" dirty="0">
                <a:latin typeface="inherit"/>
              </a:rPr>
              <a:t> start </a:t>
            </a:r>
            <a:r>
              <a:rPr lang="id-ID" altLang="id-ID" dirty="0" err="1">
                <a:latin typeface="inherit"/>
              </a:rPr>
              <a:t>from</a:t>
            </a:r>
            <a:r>
              <a:rPr lang="id-ID" altLang="id-ID" dirty="0">
                <a:latin typeface="inherit"/>
              </a:rPr>
              <a:t> </a:t>
            </a:r>
            <a:r>
              <a:rPr lang="id-ID" altLang="id-ID" dirty="0" err="1">
                <a:latin typeface="inherit"/>
              </a:rPr>
              <a:t>any</a:t>
            </a:r>
            <a:r>
              <a:rPr lang="id-ID" altLang="id-ID" dirty="0">
                <a:latin typeface="inherit"/>
              </a:rPr>
              <a:t> </a:t>
            </a:r>
            <a:r>
              <a:rPr lang="id-ID" altLang="id-ID" dirty="0" err="1">
                <a:latin typeface="inherit"/>
              </a:rPr>
              <a:t>page</a:t>
            </a:r>
            <a:r>
              <a:rPr lang="id-ID" altLang="id-ID" dirty="0">
                <a:latin typeface="inherit"/>
              </a:rPr>
              <a:t> </a:t>
            </a:r>
            <a:r>
              <a:rPr lang="id-ID" altLang="id-ID" dirty="0" err="1">
                <a:latin typeface="inherit"/>
              </a:rPr>
              <a:t>they</a:t>
            </a:r>
            <a:r>
              <a:rPr lang="id-ID" altLang="id-ID" dirty="0">
                <a:latin typeface="inherit"/>
              </a:rPr>
              <a:t> </a:t>
            </a:r>
            <a:r>
              <a:rPr lang="id-ID" altLang="id-ID" dirty="0" err="1">
                <a:latin typeface="inherit"/>
              </a:rPr>
              <a:t>want</a:t>
            </a:r>
            <a:r>
              <a:rPr lang="id-ID" altLang="id-ID" dirty="0">
                <a:latin typeface="inherit"/>
              </a:rPr>
              <a:t> </a:t>
            </a:r>
            <a:r>
              <a:rPr lang="id-ID" altLang="id-ID" dirty="0" err="1">
                <a:latin typeface="inherit"/>
              </a:rPr>
              <a:t>to</a:t>
            </a:r>
            <a:r>
              <a:rPr lang="id-ID" altLang="id-ID" dirty="0">
                <a:latin typeface="inherit"/>
              </a:rPr>
              <a:t> </a:t>
            </a:r>
            <a:r>
              <a:rPr lang="id-ID" altLang="id-ID" dirty="0" err="1">
                <a:latin typeface="inherit"/>
              </a:rPr>
              <a:t>go</a:t>
            </a:r>
            <a:r>
              <a:rPr lang="id-ID" altLang="id-ID" dirty="0">
                <a:latin typeface="inherit"/>
              </a:rPr>
              <a:t> (</a:t>
            </a:r>
            <a:r>
              <a:rPr lang="id-ID" altLang="id-ID" dirty="0" err="1">
                <a:latin typeface="inherit"/>
              </a:rPr>
              <a:t>based</a:t>
            </a:r>
            <a:r>
              <a:rPr lang="id-ID" altLang="id-ID" dirty="0">
                <a:latin typeface="inherit"/>
              </a:rPr>
              <a:t> </a:t>
            </a:r>
            <a:r>
              <a:rPr lang="id-ID" altLang="id-ID" dirty="0" err="1">
                <a:latin typeface="inherit"/>
              </a:rPr>
              <a:t>on</a:t>
            </a:r>
            <a:r>
              <a:rPr lang="id-ID" altLang="id-ID" dirty="0">
                <a:latin typeface="inherit"/>
              </a:rPr>
              <a:t> </a:t>
            </a:r>
            <a:r>
              <a:rPr lang="id-ID" altLang="id-ID" dirty="0" err="1">
                <a:latin typeface="inherit"/>
              </a:rPr>
              <a:t>curiosity</a:t>
            </a:r>
            <a:r>
              <a:rPr lang="id-ID" altLang="id-ID" dirty="0">
                <a:latin typeface="inherit"/>
              </a:rPr>
              <a:t> </a:t>
            </a:r>
            <a:r>
              <a:rPr lang="id-ID" altLang="id-ID" dirty="0" err="1">
                <a:latin typeface="inherit"/>
              </a:rPr>
              <a:t>and</a:t>
            </a:r>
            <a:r>
              <a:rPr lang="id-ID" altLang="id-ID" dirty="0">
                <a:latin typeface="inherit"/>
              </a:rPr>
              <a:t> </a:t>
            </a:r>
            <a:r>
              <a:rPr lang="id-ID" altLang="id-ID" dirty="0" err="1">
                <a:latin typeface="inherit"/>
              </a:rPr>
              <a:t>desired</a:t>
            </a:r>
            <a:r>
              <a:rPr lang="id-ID" altLang="id-ID" dirty="0">
                <a:latin typeface="inherit"/>
              </a:rPr>
              <a:t>). They </a:t>
            </a:r>
            <a:r>
              <a:rPr lang="id-ID" altLang="id-ID" dirty="0" err="1">
                <a:latin typeface="inherit"/>
              </a:rPr>
              <a:t>can</a:t>
            </a:r>
            <a:r>
              <a:rPr lang="id-ID" altLang="id-ID" dirty="0">
                <a:latin typeface="inherit"/>
              </a:rPr>
              <a:t> </a:t>
            </a:r>
            <a:r>
              <a:rPr lang="id-ID" altLang="id-ID" dirty="0" err="1">
                <a:latin typeface="inherit"/>
              </a:rPr>
              <a:t>use</a:t>
            </a:r>
            <a:r>
              <a:rPr lang="id-ID" altLang="id-ID" dirty="0">
                <a:latin typeface="inherit"/>
              </a:rPr>
              <a:t> </a:t>
            </a:r>
            <a:r>
              <a:rPr lang="id-ID" altLang="id-ID" dirty="0" err="1">
                <a:latin typeface="inherit"/>
              </a:rPr>
              <a:t>the</a:t>
            </a:r>
            <a:r>
              <a:rPr lang="id-ID" altLang="id-ID" dirty="0">
                <a:latin typeface="inherit"/>
              </a:rPr>
              <a:t> </a:t>
            </a:r>
            <a:r>
              <a:rPr lang="id-ID" altLang="id-ID" dirty="0" err="1">
                <a:latin typeface="inherit"/>
              </a:rPr>
              <a:t>table</a:t>
            </a:r>
            <a:r>
              <a:rPr lang="id-ID" altLang="id-ID" dirty="0">
                <a:latin typeface="inherit"/>
              </a:rPr>
              <a:t> </a:t>
            </a:r>
            <a:r>
              <a:rPr lang="id-ID" altLang="id-ID" dirty="0" err="1">
                <a:latin typeface="inherit"/>
              </a:rPr>
              <a:t>of</a:t>
            </a:r>
            <a:r>
              <a:rPr lang="id-ID" altLang="id-ID" dirty="0">
                <a:latin typeface="inherit"/>
              </a:rPr>
              <a:t> </a:t>
            </a:r>
            <a:r>
              <a:rPr lang="id-ID" altLang="id-ID" dirty="0" err="1">
                <a:latin typeface="inherit"/>
              </a:rPr>
              <a:t>contents</a:t>
            </a:r>
            <a:r>
              <a:rPr lang="id-ID" altLang="id-ID" dirty="0">
                <a:latin typeface="inherit"/>
              </a:rPr>
              <a:t>, </a:t>
            </a:r>
            <a:r>
              <a:rPr lang="id-ID" altLang="id-ID" dirty="0" err="1">
                <a:latin typeface="inherit"/>
              </a:rPr>
              <a:t>indexes</a:t>
            </a:r>
            <a:r>
              <a:rPr lang="id-ID" altLang="id-ID" dirty="0">
                <a:latin typeface="inherit"/>
              </a:rPr>
              <a:t>, etc., </a:t>
            </a:r>
            <a:r>
              <a:rPr lang="id-ID" altLang="id-ID" dirty="0" err="1">
                <a:latin typeface="inherit"/>
              </a:rPr>
              <a:t>to</a:t>
            </a:r>
            <a:r>
              <a:rPr lang="id-ID" altLang="id-ID" dirty="0">
                <a:latin typeface="inherit"/>
              </a:rPr>
              <a:t> </a:t>
            </a:r>
            <a:r>
              <a:rPr lang="id-ID" altLang="id-ID" dirty="0" err="1">
                <a:latin typeface="inherit"/>
              </a:rPr>
              <a:t>direct</a:t>
            </a:r>
            <a:r>
              <a:rPr lang="id-ID" altLang="id-ID" dirty="0">
                <a:latin typeface="inherit"/>
              </a:rPr>
              <a:t> </a:t>
            </a:r>
            <a:r>
              <a:rPr lang="id-ID" altLang="id-ID" dirty="0" err="1">
                <a:latin typeface="inherit"/>
              </a:rPr>
              <a:t>their</a:t>
            </a:r>
            <a:r>
              <a:rPr lang="id-ID" altLang="id-ID" dirty="0">
                <a:latin typeface="inherit"/>
              </a:rPr>
              <a:t> </a:t>
            </a:r>
            <a:r>
              <a:rPr lang="id-ID" altLang="id-ID" dirty="0" err="1">
                <a:latin typeface="inherit"/>
              </a:rPr>
              <a:t>curiosity</a:t>
            </a:r>
            <a:r>
              <a:rPr lang="id-ID" altLang="id-ID" dirty="0">
                <a:latin typeface="inherit"/>
              </a:rPr>
              <a:t> </a:t>
            </a:r>
            <a:r>
              <a:rPr lang="id-ID" altLang="id-ID" dirty="0" err="1">
                <a:latin typeface="inherit"/>
              </a:rPr>
              <a:t>about</a:t>
            </a:r>
            <a:r>
              <a:rPr lang="id-ID" altLang="id-ID" dirty="0">
                <a:latin typeface="inherit"/>
              </a:rPr>
              <a:t> </a:t>
            </a:r>
            <a:r>
              <a:rPr lang="id-ID" altLang="id-ID" dirty="0" err="1">
                <a:latin typeface="inherit"/>
              </a:rPr>
              <a:t>the</a:t>
            </a:r>
            <a:r>
              <a:rPr lang="id-ID" altLang="id-ID" dirty="0">
                <a:latin typeface="inherit"/>
              </a:rPr>
              <a:t> </a:t>
            </a:r>
            <a:r>
              <a:rPr lang="id-ID" altLang="id-ID" dirty="0" err="1">
                <a:latin typeface="inherit"/>
              </a:rPr>
              <a:t>contents</a:t>
            </a:r>
            <a:r>
              <a:rPr lang="id-ID" altLang="id-ID" dirty="0">
                <a:latin typeface="inherit"/>
              </a:rPr>
              <a:t> </a:t>
            </a:r>
            <a:r>
              <a:rPr lang="id-ID" altLang="id-ID" dirty="0" err="1">
                <a:latin typeface="inherit"/>
              </a:rPr>
              <a:t>of</a:t>
            </a:r>
            <a:r>
              <a:rPr lang="id-ID" altLang="id-ID" dirty="0">
                <a:latin typeface="inherit"/>
              </a:rPr>
              <a:t> </a:t>
            </a:r>
            <a:r>
              <a:rPr lang="id-ID" altLang="id-ID" dirty="0" err="1">
                <a:latin typeface="inherit"/>
              </a:rPr>
              <a:t>the</a:t>
            </a:r>
            <a:r>
              <a:rPr lang="id-ID" altLang="id-ID" dirty="0">
                <a:latin typeface="inherit"/>
              </a:rPr>
              <a:t> </a:t>
            </a:r>
            <a:r>
              <a:rPr lang="id-ID" altLang="id-ID" dirty="0" err="1">
                <a:latin typeface="inherit"/>
              </a:rPr>
              <a:t>book</a:t>
            </a:r>
            <a:r>
              <a:rPr lang="id-ID" altLang="id-ID" dirty="0">
                <a:latin typeface="inherit"/>
              </a:rPr>
              <a:t>. </a:t>
            </a:r>
            <a:endParaRPr lang="id-ID" altLang="id-ID" dirty="0">
              <a:latin typeface="inherit"/>
            </a:endParaRPr>
          </a:p>
          <a:p>
            <a:pPr marL="457200" indent="-189230">
              <a:buFont typeface="+mj-lt"/>
              <a:buAutoNum type="arabicParenR"/>
            </a:pPr>
            <a:r>
              <a:rPr lang="id-ID" altLang="id-ID" dirty="0">
                <a:latin typeface="inherit"/>
              </a:rPr>
              <a:t>Can </a:t>
            </a:r>
            <a:r>
              <a:rPr lang="id-ID" altLang="id-ID" dirty="0" err="1">
                <a:latin typeface="inherit"/>
              </a:rPr>
              <a:t>do</a:t>
            </a:r>
            <a:r>
              <a:rPr lang="id-ID" altLang="id-ID" dirty="0">
                <a:latin typeface="inherit"/>
              </a:rPr>
              <a:t> </a:t>
            </a:r>
            <a:r>
              <a:rPr lang="id-ID" altLang="id-ID" dirty="0" err="1">
                <a:latin typeface="inherit"/>
              </a:rPr>
              <a:t>work</a:t>
            </a:r>
            <a:r>
              <a:rPr lang="id-ID" altLang="id-ID" dirty="0">
                <a:latin typeface="inherit"/>
              </a:rPr>
              <a:t> </a:t>
            </a:r>
            <a:r>
              <a:rPr lang="id-ID" altLang="id-ID" dirty="0" err="1">
                <a:latin typeface="inherit"/>
              </a:rPr>
              <a:t>at</a:t>
            </a:r>
            <a:r>
              <a:rPr lang="id-ID" altLang="id-ID" dirty="0">
                <a:latin typeface="inherit"/>
              </a:rPr>
              <a:t> </a:t>
            </a:r>
            <a:r>
              <a:rPr lang="id-ID" altLang="id-ID" dirty="0" err="1">
                <a:latin typeface="inherit"/>
              </a:rPr>
              <a:t>one</a:t>
            </a:r>
            <a:r>
              <a:rPr lang="id-ID" altLang="id-ID" dirty="0">
                <a:latin typeface="inherit"/>
              </a:rPr>
              <a:t> </a:t>
            </a:r>
            <a:r>
              <a:rPr lang="id-ID" altLang="id-ID" dirty="0" err="1">
                <a:latin typeface="inherit"/>
              </a:rPr>
              <a:t>time</a:t>
            </a:r>
            <a:r>
              <a:rPr lang="id-ID" altLang="id-ID" dirty="0">
                <a:latin typeface="inherit"/>
              </a:rPr>
              <a:t>. For </a:t>
            </a:r>
            <a:r>
              <a:rPr lang="id-ID" altLang="id-ID" dirty="0" err="1">
                <a:latin typeface="inherit"/>
              </a:rPr>
              <a:t>example</a:t>
            </a:r>
            <a:r>
              <a:rPr lang="id-ID" altLang="id-ID" dirty="0">
                <a:latin typeface="inherit"/>
              </a:rPr>
              <a:t>, </a:t>
            </a:r>
            <a:r>
              <a:rPr lang="id-ID" altLang="id-ID" dirty="0" err="1">
                <a:latin typeface="inherit"/>
              </a:rPr>
              <a:t>you</a:t>
            </a:r>
            <a:r>
              <a:rPr lang="id-ID" altLang="id-ID" dirty="0">
                <a:latin typeface="inherit"/>
              </a:rPr>
              <a:t> </a:t>
            </a:r>
            <a:r>
              <a:rPr lang="id-ID" altLang="id-ID" dirty="0" err="1">
                <a:latin typeface="inherit"/>
              </a:rPr>
              <a:t>can</a:t>
            </a:r>
            <a:r>
              <a:rPr lang="id-ID" altLang="id-ID" dirty="0">
                <a:latin typeface="inherit"/>
              </a:rPr>
              <a:t> </a:t>
            </a:r>
            <a:r>
              <a:rPr lang="id-ID" altLang="id-ID" dirty="0" err="1">
                <a:latin typeface="inherit"/>
              </a:rPr>
              <a:t>text</a:t>
            </a:r>
            <a:r>
              <a:rPr lang="id-ID" altLang="id-ID" dirty="0">
                <a:latin typeface="inherit"/>
              </a:rPr>
              <a:t> </a:t>
            </a:r>
            <a:r>
              <a:rPr lang="id-ID" altLang="id-ID" dirty="0" err="1">
                <a:latin typeface="inherit"/>
              </a:rPr>
              <a:t>while</a:t>
            </a:r>
            <a:r>
              <a:rPr lang="id-ID" altLang="id-ID" dirty="0">
                <a:latin typeface="inherit"/>
              </a:rPr>
              <a:t> </a:t>
            </a:r>
            <a:r>
              <a:rPr lang="id-ID" altLang="id-ID" dirty="0" err="1">
                <a:latin typeface="inherit"/>
              </a:rPr>
              <a:t>chatting</a:t>
            </a:r>
            <a:r>
              <a:rPr lang="id-ID" altLang="id-ID" dirty="0">
                <a:latin typeface="inherit"/>
              </a:rPr>
              <a:t> </a:t>
            </a:r>
            <a:r>
              <a:rPr lang="id-ID" altLang="id-ID" dirty="0" err="1">
                <a:latin typeface="inherit"/>
              </a:rPr>
              <a:t>with</a:t>
            </a:r>
            <a:r>
              <a:rPr lang="id-ID" altLang="id-ID" dirty="0">
                <a:latin typeface="inherit"/>
              </a:rPr>
              <a:t> </a:t>
            </a:r>
            <a:r>
              <a:rPr lang="id-ID" altLang="id-ID" dirty="0" err="1">
                <a:latin typeface="inherit"/>
              </a:rPr>
              <a:t>friends</a:t>
            </a:r>
            <a:r>
              <a:rPr lang="id-ID" altLang="id-ID" dirty="0">
                <a:latin typeface="inherit"/>
              </a:rPr>
              <a:t> </a:t>
            </a:r>
            <a:r>
              <a:rPr lang="id-ID" altLang="id-ID" dirty="0" err="1">
                <a:latin typeface="inherit"/>
              </a:rPr>
              <a:t>without</a:t>
            </a:r>
            <a:r>
              <a:rPr lang="id-ID" altLang="id-ID" dirty="0">
                <a:latin typeface="inherit"/>
              </a:rPr>
              <a:t> </a:t>
            </a:r>
            <a:r>
              <a:rPr lang="id-ID" altLang="id-ID" dirty="0" err="1">
                <a:latin typeface="inherit"/>
              </a:rPr>
              <a:t>paying</a:t>
            </a:r>
            <a:r>
              <a:rPr lang="id-ID" altLang="id-ID" dirty="0">
                <a:latin typeface="inherit"/>
              </a:rPr>
              <a:t> </a:t>
            </a:r>
            <a:r>
              <a:rPr lang="id-ID" altLang="id-ID" dirty="0" err="1">
                <a:latin typeface="inherit"/>
              </a:rPr>
              <a:t>attention</a:t>
            </a:r>
            <a:r>
              <a:rPr lang="id-ID" altLang="id-ID" dirty="0">
                <a:latin typeface="inherit"/>
              </a:rPr>
              <a:t> </a:t>
            </a:r>
            <a:r>
              <a:rPr lang="id-ID" altLang="id-ID" dirty="0" err="1">
                <a:latin typeface="inherit"/>
              </a:rPr>
              <a:t>to</a:t>
            </a:r>
            <a:r>
              <a:rPr lang="id-ID" altLang="id-ID" dirty="0">
                <a:latin typeface="inherit"/>
              </a:rPr>
              <a:t> </a:t>
            </a:r>
            <a:r>
              <a:rPr lang="id-ID" altLang="id-ID" dirty="0" err="1">
                <a:latin typeface="inherit"/>
              </a:rPr>
              <a:t>the</a:t>
            </a:r>
            <a:r>
              <a:rPr lang="id-ID" altLang="id-ID" dirty="0">
                <a:latin typeface="inherit"/>
              </a:rPr>
              <a:t> </a:t>
            </a:r>
            <a:r>
              <a:rPr lang="id-ID" altLang="id-ID" dirty="0" err="1">
                <a:latin typeface="inherit"/>
              </a:rPr>
              <a:t>cellphone</a:t>
            </a:r>
            <a:r>
              <a:rPr lang="id-ID" altLang="id-ID" dirty="0">
                <a:latin typeface="inherit"/>
              </a:rPr>
              <a:t> </a:t>
            </a:r>
            <a:r>
              <a:rPr lang="id-ID" altLang="id-ID" dirty="0" err="1">
                <a:latin typeface="inherit"/>
              </a:rPr>
              <a:t>button</a:t>
            </a:r>
            <a:r>
              <a:rPr lang="id-ID" altLang="id-ID" dirty="0">
                <a:latin typeface="inherit"/>
              </a:rPr>
              <a:t>. </a:t>
            </a:r>
            <a:r>
              <a:rPr lang="id-ID" altLang="id-ID" dirty="0" err="1">
                <a:latin typeface="inherit"/>
              </a:rPr>
              <a:t>Others</a:t>
            </a:r>
            <a:r>
              <a:rPr lang="id-ID" altLang="id-ID" dirty="0">
                <a:latin typeface="inherit"/>
              </a:rPr>
              <a:t>, </a:t>
            </a:r>
            <a:r>
              <a:rPr lang="id-ID" altLang="id-ID" dirty="0" err="1">
                <a:latin typeface="inherit"/>
              </a:rPr>
              <a:t>for</a:t>
            </a:r>
            <a:r>
              <a:rPr lang="id-ID" altLang="id-ID" dirty="0">
                <a:latin typeface="inherit"/>
              </a:rPr>
              <a:t> </a:t>
            </a:r>
            <a:r>
              <a:rPr lang="id-ID" altLang="id-ID" dirty="0" err="1">
                <a:latin typeface="inherit"/>
              </a:rPr>
              <a:t>example</a:t>
            </a:r>
            <a:r>
              <a:rPr lang="id-ID" altLang="id-ID" dirty="0">
                <a:latin typeface="inherit"/>
              </a:rPr>
              <a:t>, </a:t>
            </a:r>
            <a:r>
              <a:rPr lang="id-ID" altLang="id-ID" dirty="0" err="1">
                <a:latin typeface="inherit"/>
              </a:rPr>
              <a:t>can</a:t>
            </a:r>
            <a:r>
              <a:rPr lang="id-ID" altLang="id-ID" dirty="0">
                <a:latin typeface="inherit"/>
              </a:rPr>
              <a:t> </a:t>
            </a:r>
            <a:r>
              <a:rPr lang="id-ID" altLang="id-ID" dirty="0" err="1">
                <a:latin typeface="inherit"/>
              </a:rPr>
              <a:t>access</a:t>
            </a:r>
            <a:r>
              <a:rPr lang="id-ID" altLang="id-ID" dirty="0">
                <a:latin typeface="inherit"/>
              </a:rPr>
              <a:t> </a:t>
            </a:r>
            <a:r>
              <a:rPr lang="id-ID" altLang="id-ID" dirty="0" err="1">
                <a:latin typeface="inherit"/>
              </a:rPr>
              <a:t>the</a:t>
            </a:r>
            <a:r>
              <a:rPr lang="id-ID" altLang="id-ID" dirty="0">
                <a:latin typeface="inherit"/>
              </a:rPr>
              <a:t> internet </a:t>
            </a:r>
            <a:r>
              <a:rPr lang="id-ID" altLang="id-ID" dirty="0" err="1">
                <a:latin typeface="inherit"/>
              </a:rPr>
              <a:t>while</a:t>
            </a:r>
            <a:r>
              <a:rPr lang="id-ID" altLang="id-ID" dirty="0">
                <a:latin typeface="inherit"/>
              </a:rPr>
              <a:t> making </a:t>
            </a:r>
            <a:r>
              <a:rPr lang="id-ID" altLang="id-ID" dirty="0" err="1">
                <a:latin typeface="inherit"/>
              </a:rPr>
              <a:t>papers</a:t>
            </a:r>
            <a:r>
              <a:rPr lang="id-ID" altLang="id-ID" dirty="0">
                <a:latin typeface="inherit"/>
              </a:rPr>
              <a:t>, </a:t>
            </a:r>
            <a:r>
              <a:rPr lang="id-ID" altLang="id-ID" dirty="0" err="1">
                <a:latin typeface="inherit"/>
              </a:rPr>
              <a:t>while</a:t>
            </a:r>
            <a:r>
              <a:rPr lang="id-ID" altLang="id-ID" dirty="0">
                <a:latin typeface="inherit"/>
              </a:rPr>
              <a:t> </a:t>
            </a:r>
            <a:r>
              <a:rPr lang="id-ID" altLang="id-ID" dirty="0" err="1">
                <a:latin typeface="inherit"/>
              </a:rPr>
              <a:t>chatting</a:t>
            </a:r>
            <a:r>
              <a:rPr lang="id-ID" altLang="id-ID" dirty="0">
                <a:latin typeface="inherit"/>
              </a:rPr>
              <a:t> </a:t>
            </a:r>
            <a:r>
              <a:rPr lang="id-ID" altLang="id-ID" dirty="0" err="1">
                <a:latin typeface="inherit"/>
              </a:rPr>
              <a:t>with</a:t>
            </a:r>
            <a:r>
              <a:rPr lang="id-ID" altLang="id-ID" dirty="0">
                <a:latin typeface="inherit"/>
              </a:rPr>
              <a:t> </a:t>
            </a:r>
            <a:r>
              <a:rPr lang="id-ID" altLang="id-ID" dirty="0" err="1">
                <a:latin typeface="inherit"/>
              </a:rPr>
              <a:t>friends</a:t>
            </a:r>
            <a:r>
              <a:rPr lang="id-ID" altLang="id-ID" dirty="0">
                <a:latin typeface="inherit"/>
              </a:rPr>
              <a:t>, </a:t>
            </a:r>
            <a:r>
              <a:rPr lang="id-ID" altLang="id-ID" dirty="0" err="1">
                <a:latin typeface="inherit"/>
              </a:rPr>
              <a:t>eating</a:t>
            </a:r>
            <a:r>
              <a:rPr lang="id-ID" altLang="id-ID" dirty="0">
                <a:latin typeface="inherit"/>
              </a:rPr>
              <a:t> </a:t>
            </a:r>
            <a:r>
              <a:rPr lang="id-ID" altLang="id-ID" dirty="0" err="1">
                <a:latin typeface="inherit"/>
              </a:rPr>
              <a:t>and</a:t>
            </a:r>
            <a:r>
              <a:rPr lang="id-ID" altLang="id-ID" dirty="0">
                <a:latin typeface="inherit"/>
              </a:rPr>
              <a:t> </a:t>
            </a:r>
            <a:r>
              <a:rPr lang="id-ID" altLang="id-ID" dirty="0" err="1">
                <a:latin typeface="inherit"/>
              </a:rPr>
              <a:t>drinking</a:t>
            </a:r>
            <a:r>
              <a:rPr lang="id-ID" altLang="id-ID" dirty="0">
                <a:latin typeface="inherit"/>
              </a:rPr>
              <a:t> </a:t>
            </a:r>
            <a:r>
              <a:rPr lang="id-ID" altLang="id-ID" dirty="0" err="1">
                <a:latin typeface="inherit"/>
              </a:rPr>
              <a:t>snacks</a:t>
            </a:r>
            <a:r>
              <a:rPr lang="id-ID" altLang="id-ID" dirty="0">
                <a:latin typeface="inherit"/>
              </a:rPr>
              <a:t>, </a:t>
            </a:r>
            <a:r>
              <a:rPr lang="id-ID" altLang="id-ID" dirty="0" err="1">
                <a:latin typeface="inherit"/>
              </a:rPr>
              <a:t>along</a:t>
            </a:r>
            <a:r>
              <a:rPr lang="id-ID" altLang="id-ID" dirty="0">
                <a:latin typeface="inherit"/>
              </a:rPr>
              <a:t> </a:t>
            </a:r>
            <a:r>
              <a:rPr lang="id-ID" altLang="id-ID" dirty="0" err="1">
                <a:latin typeface="inherit"/>
              </a:rPr>
              <a:t>with</a:t>
            </a:r>
            <a:r>
              <a:rPr lang="id-ID" altLang="id-ID" dirty="0">
                <a:latin typeface="inherit"/>
              </a:rPr>
              <a:t> </a:t>
            </a:r>
            <a:r>
              <a:rPr lang="id-ID" altLang="id-ID" dirty="0" err="1">
                <a:latin typeface="inherit"/>
              </a:rPr>
              <a:t>playing</a:t>
            </a:r>
            <a:r>
              <a:rPr lang="id-ID" altLang="id-ID" dirty="0">
                <a:latin typeface="inherit"/>
              </a:rPr>
              <a:t> Facebook. </a:t>
            </a:r>
            <a:endParaRPr lang="id-ID" altLang="id-ID" dirty="0">
              <a:latin typeface="inherit"/>
            </a:endParaRPr>
          </a:p>
          <a:p>
            <a:pPr marL="268605" indent="-268605">
              <a:buFont typeface="Wingdings" panose="05000000000000000000" pitchFamily="2" charset="2"/>
              <a:buChar char="q"/>
            </a:pPr>
            <a:r>
              <a:rPr lang="id-ID" altLang="id-ID" dirty="0">
                <a:latin typeface="inherit"/>
              </a:rPr>
              <a:t>Digital </a:t>
            </a:r>
            <a:r>
              <a:rPr lang="id-ID" altLang="id-ID" dirty="0" err="1">
                <a:latin typeface="inherit"/>
              </a:rPr>
              <a:t>immigrants</a:t>
            </a:r>
            <a:r>
              <a:rPr lang="id-ID" altLang="id-ID" dirty="0">
                <a:latin typeface="inherit"/>
              </a:rPr>
              <a:t> </a:t>
            </a:r>
            <a:r>
              <a:rPr lang="id-ID" altLang="id-ID" dirty="0" err="1">
                <a:latin typeface="inherit"/>
              </a:rPr>
              <a:t>have</a:t>
            </a:r>
            <a:r>
              <a:rPr lang="id-ID" altLang="id-ID" dirty="0">
                <a:latin typeface="inherit"/>
              </a:rPr>
              <a:t> </a:t>
            </a:r>
            <a:r>
              <a:rPr lang="id-ID" altLang="id-ID" dirty="0" err="1">
                <a:latin typeface="inherit"/>
              </a:rPr>
              <a:t>different</a:t>
            </a:r>
            <a:r>
              <a:rPr lang="id-ID" altLang="id-ID" dirty="0">
                <a:latin typeface="inherit"/>
              </a:rPr>
              <a:t> </a:t>
            </a:r>
            <a:r>
              <a:rPr lang="id-ID" altLang="id-ID" dirty="0" err="1">
                <a:latin typeface="inherit"/>
              </a:rPr>
              <a:t>characteristics</a:t>
            </a:r>
            <a:r>
              <a:rPr lang="id-ID" altLang="id-ID" dirty="0">
                <a:latin typeface="inherit"/>
              </a:rPr>
              <a:t>, </a:t>
            </a:r>
            <a:r>
              <a:rPr lang="id-ID" altLang="id-ID" dirty="0" err="1">
                <a:latin typeface="inherit"/>
              </a:rPr>
              <a:t>namely</a:t>
            </a:r>
            <a:r>
              <a:rPr lang="id-ID" altLang="id-ID" dirty="0">
                <a:latin typeface="inherit"/>
              </a:rPr>
              <a:t>: Only </a:t>
            </a:r>
            <a:r>
              <a:rPr lang="id-ID" altLang="id-ID" dirty="0" err="1">
                <a:latin typeface="inherit"/>
              </a:rPr>
              <a:t>do</a:t>
            </a:r>
            <a:r>
              <a:rPr lang="id-ID" altLang="id-ID" dirty="0">
                <a:latin typeface="inherit"/>
              </a:rPr>
              <a:t> </a:t>
            </a:r>
            <a:r>
              <a:rPr lang="id-ID" altLang="id-ID" dirty="0" err="1">
                <a:latin typeface="inherit"/>
              </a:rPr>
              <a:t>one</a:t>
            </a:r>
            <a:r>
              <a:rPr lang="id-ID" altLang="id-ID" dirty="0">
                <a:latin typeface="inherit"/>
              </a:rPr>
              <a:t> </a:t>
            </a:r>
            <a:r>
              <a:rPr lang="id-ID" altLang="id-ID" dirty="0" err="1">
                <a:latin typeface="inherit"/>
              </a:rPr>
              <a:t>task</a:t>
            </a:r>
            <a:r>
              <a:rPr lang="id-ID" altLang="id-ID" dirty="0">
                <a:latin typeface="inherit"/>
              </a:rPr>
              <a:t> </a:t>
            </a:r>
            <a:r>
              <a:rPr lang="id-ID" altLang="id-ID" dirty="0" err="1">
                <a:latin typeface="inherit"/>
              </a:rPr>
              <a:t>at</a:t>
            </a:r>
            <a:r>
              <a:rPr lang="id-ID" altLang="id-ID" dirty="0">
                <a:latin typeface="inherit"/>
              </a:rPr>
              <a:t> a </a:t>
            </a:r>
            <a:r>
              <a:rPr lang="id-ID" altLang="id-ID" dirty="0" err="1">
                <a:latin typeface="inherit"/>
              </a:rPr>
              <a:t>time</a:t>
            </a:r>
            <a:r>
              <a:rPr lang="id-ID" altLang="id-ID" dirty="0">
                <a:latin typeface="inherit"/>
              </a:rPr>
              <a:t>; </a:t>
            </a:r>
            <a:r>
              <a:rPr lang="id-ID" altLang="id-ID" dirty="0" err="1">
                <a:latin typeface="inherit"/>
              </a:rPr>
              <a:t>Prefers</a:t>
            </a:r>
            <a:r>
              <a:rPr lang="id-ID" altLang="id-ID" dirty="0">
                <a:latin typeface="inherit"/>
              </a:rPr>
              <a:t> </a:t>
            </a:r>
            <a:r>
              <a:rPr lang="id-ID" altLang="id-ID" dirty="0" err="1">
                <a:latin typeface="inherit"/>
              </a:rPr>
              <a:t>reading</a:t>
            </a:r>
            <a:r>
              <a:rPr lang="id-ID" altLang="id-ID" dirty="0">
                <a:latin typeface="inherit"/>
              </a:rPr>
              <a:t> in </a:t>
            </a:r>
            <a:r>
              <a:rPr lang="id-ID" altLang="id-ID" dirty="0" err="1">
                <a:latin typeface="inherit"/>
              </a:rPr>
              <a:t>hardcopy</a:t>
            </a:r>
            <a:r>
              <a:rPr lang="id-ID" altLang="id-ID" dirty="0">
                <a:latin typeface="inherit"/>
              </a:rPr>
              <a:t> format; </a:t>
            </a:r>
            <a:r>
              <a:rPr lang="id-ID" altLang="id-ID" dirty="0" err="1">
                <a:latin typeface="inherit"/>
              </a:rPr>
              <a:t>Still</a:t>
            </a:r>
            <a:r>
              <a:rPr lang="id-ID" altLang="id-ID" dirty="0">
                <a:latin typeface="inherit"/>
              </a:rPr>
              <a:t> </a:t>
            </a:r>
            <a:r>
              <a:rPr lang="id-ID" altLang="id-ID" dirty="0" err="1">
                <a:latin typeface="inherit"/>
              </a:rPr>
              <a:t>assume</a:t>
            </a:r>
            <a:r>
              <a:rPr lang="id-ID" altLang="id-ID" dirty="0">
                <a:latin typeface="inherit"/>
              </a:rPr>
              <a:t> </a:t>
            </a:r>
            <a:r>
              <a:rPr lang="id-ID" altLang="id-ID" dirty="0" err="1">
                <a:latin typeface="inherit"/>
              </a:rPr>
              <a:t>that</a:t>
            </a:r>
            <a:r>
              <a:rPr lang="id-ID" altLang="id-ID" dirty="0">
                <a:latin typeface="inherit"/>
              </a:rPr>
              <a:t> a lot </a:t>
            </a:r>
            <a:r>
              <a:rPr lang="id-ID" altLang="id-ID" dirty="0" err="1">
                <a:latin typeface="inherit"/>
              </a:rPr>
              <a:t>of</a:t>
            </a:r>
            <a:r>
              <a:rPr lang="id-ID" altLang="id-ID" dirty="0">
                <a:latin typeface="inherit"/>
              </a:rPr>
              <a:t> </a:t>
            </a:r>
            <a:r>
              <a:rPr lang="id-ID" altLang="id-ID" dirty="0" err="1">
                <a:latin typeface="inherit"/>
              </a:rPr>
              <a:t>knowledge</a:t>
            </a:r>
            <a:r>
              <a:rPr lang="id-ID" altLang="id-ID" dirty="0">
                <a:latin typeface="inherit"/>
              </a:rPr>
              <a:t> </a:t>
            </a:r>
            <a:r>
              <a:rPr lang="id-ID" altLang="id-ID" dirty="0" err="1">
                <a:latin typeface="inherit"/>
              </a:rPr>
              <a:t>is</a:t>
            </a:r>
            <a:r>
              <a:rPr lang="id-ID" altLang="id-ID" dirty="0">
                <a:latin typeface="inherit"/>
              </a:rPr>
              <a:t> </a:t>
            </a:r>
            <a:r>
              <a:rPr lang="id-ID" altLang="id-ID" dirty="0" err="1">
                <a:latin typeface="inherit"/>
              </a:rPr>
              <a:t>that</a:t>
            </a:r>
            <a:r>
              <a:rPr lang="id-ID" altLang="id-ID" dirty="0">
                <a:latin typeface="inherit"/>
              </a:rPr>
              <a:t> </a:t>
            </a:r>
            <a:r>
              <a:rPr lang="id-ID" altLang="id-ID" dirty="0" err="1">
                <a:latin typeface="inherit"/>
              </a:rPr>
              <a:t>many</a:t>
            </a:r>
            <a:r>
              <a:rPr lang="id-ID" altLang="id-ID" dirty="0">
                <a:latin typeface="inherit"/>
              </a:rPr>
              <a:t> </a:t>
            </a:r>
            <a:r>
              <a:rPr lang="id-ID" altLang="id-ID" dirty="0" err="1">
                <a:latin typeface="inherit"/>
              </a:rPr>
              <a:t>writings</a:t>
            </a:r>
            <a:r>
              <a:rPr lang="id-ID" altLang="id-ID" dirty="0">
                <a:latin typeface="inherit"/>
              </a:rPr>
              <a:t> (</a:t>
            </a:r>
            <a:r>
              <a:rPr lang="id-ID" altLang="id-ID" dirty="0" err="1">
                <a:latin typeface="inherit"/>
              </a:rPr>
              <a:t>values</a:t>
            </a:r>
            <a:r>
              <a:rPr lang="id-ID" altLang="id-ID" dirty="0">
                <a:latin typeface="inherit"/>
              </a:rPr>
              <a:t> ​​</a:t>
            </a:r>
            <a:r>
              <a:rPr lang="id-ID" altLang="id-ID" dirty="0" err="1">
                <a:latin typeface="inherit"/>
              </a:rPr>
              <a:t>text</a:t>
            </a:r>
            <a:r>
              <a:rPr lang="id-ID" altLang="id-ID" dirty="0">
                <a:latin typeface="inherit"/>
              </a:rPr>
              <a:t> </a:t>
            </a:r>
            <a:r>
              <a:rPr lang="id-ID" altLang="id-ID" dirty="0" err="1">
                <a:latin typeface="inherit"/>
              </a:rPr>
              <a:t>more</a:t>
            </a:r>
            <a:r>
              <a:rPr lang="id-ID" altLang="id-ID" dirty="0">
                <a:latin typeface="inherit"/>
              </a:rPr>
              <a:t>); </a:t>
            </a:r>
            <a:r>
              <a:rPr lang="id-ID" altLang="id-ID" dirty="0" err="1">
                <a:latin typeface="inherit"/>
              </a:rPr>
              <a:t>Work</a:t>
            </a:r>
            <a:r>
              <a:rPr lang="id-ID" altLang="id-ID" dirty="0">
                <a:latin typeface="inherit"/>
              </a:rPr>
              <a:t> </a:t>
            </a:r>
            <a:r>
              <a:rPr lang="id-ID" altLang="id-ID" dirty="0" err="1">
                <a:latin typeface="inherit"/>
              </a:rPr>
              <a:t>consistently</a:t>
            </a:r>
            <a:r>
              <a:rPr lang="id-ID" altLang="id-ID" dirty="0">
                <a:latin typeface="inherit"/>
              </a:rPr>
              <a:t> </a:t>
            </a:r>
            <a:r>
              <a:rPr lang="id-ID" altLang="id-ID" dirty="0" err="1">
                <a:latin typeface="inherit"/>
              </a:rPr>
              <a:t>and</a:t>
            </a:r>
            <a:r>
              <a:rPr lang="id-ID" altLang="id-ID" dirty="0">
                <a:latin typeface="inherit"/>
              </a:rPr>
              <a:t> </a:t>
            </a:r>
            <a:r>
              <a:rPr lang="id-ID" altLang="id-ID" dirty="0" err="1">
                <a:latin typeface="inherit"/>
              </a:rPr>
              <a:t>gradually</a:t>
            </a:r>
            <a:r>
              <a:rPr lang="id-ID" altLang="id-ID" dirty="0">
                <a:latin typeface="inherit"/>
              </a:rPr>
              <a:t>, </a:t>
            </a:r>
            <a:r>
              <a:rPr lang="id-ID" altLang="id-ID" dirty="0" err="1">
                <a:latin typeface="inherit"/>
              </a:rPr>
              <a:t>so</a:t>
            </a:r>
            <a:r>
              <a:rPr lang="id-ID" altLang="id-ID" dirty="0">
                <a:latin typeface="inherit"/>
              </a:rPr>
              <a:t> </a:t>
            </a:r>
            <a:r>
              <a:rPr lang="id-ID" altLang="id-ID" dirty="0" err="1">
                <a:latin typeface="inherit"/>
              </a:rPr>
              <a:t>it</a:t>
            </a:r>
            <a:r>
              <a:rPr lang="id-ID" altLang="id-ID" dirty="0">
                <a:latin typeface="inherit"/>
              </a:rPr>
              <a:t> </a:t>
            </a:r>
            <a:r>
              <a:rPr lang="id-ID" altLang="id-ID" dirty="0" err="1">
                <a:latin typeface="inherit"/>
              </a:rPr>
              <a:t>takes</a:t>
            </a:r>
            <a:r>
              <a:rPr lang="id-ID" altLang="id-ID" dirty="0">
                <a:latin typeface="inherit"/>
              </a:rPr>
              <a:t> </a:t>
            </a:r>
            <a:r>
              <a:rPr lang="id-ID" altLang="id-ID" dirty="0" err="1">
                <a:latin typeface="inherit"/>
              </a:rPr>
              <a:t>more</a:t>
            </a:r>
            <a:r>
              <a:rPr lang="id-ID" altLang="id-ID" dirty="0">
                <a:latin typeface="inherit"/>
              </a:rPr>
              <a:t> </a:t>
            </a:r>
            <a:r>
              <a:rPr lang="id-ID" altLang="id-ID" dirty="0" err="1">
                <a:latin typeface="inherit"/>
              </a:rPr>
              <a:t>time</a:t>
            </a:r>
            <a:r>
              <a:rPr lang="id-ID" altLang="id-ID" dirty="0">
                <a:latin typeface="inherit"/>
              </a:rPr>
              <a:t>; </a:t>
            </a:r>
            <a:r>
              <a:rPr lang="id-ID" altLang="id-ID" dirty="0" err="1">
                <a:latin typeface="inherit"/>
              </a:rPr>
              <a:t>Just</a:t>
            </a:r>
            <a:r>
              <a:rPr lang="id-ID" altLang="id-ID" dirty="0">
                <a:latin typeface="inherit"/>
              </a:rPr>
              <a:t> </a:t>
            </a:r>
            <a:r>
              <a:rPr lang="id-ID" altLang="id-ID" dirty="0" err="1">
                <a:latin typeface="inherit"/>
              </a:rPr>
              <a:t>starting</a:t>
            </a:r>
            <a:r>
              <a:rPr lang="id-ID" altLang="id-ID" dirty="0">
                <a:latin typeface="inherit"/>
              </a:rPr>
              <a:t> </a:t>
            </a:r>
            <a:r>
              <a:rPr lang="id-ID" altLang="id-ID" dirty="0" err="1">
                <a:latin typeface="inherit"/>
              </a:rPr>
              <a:t>to</a:t>
            </a:r>
            <a:r>
              <a:rPr lang="id-ID" altLang="id-ID" dirty="0">
                <a:latin typeface="inherit"/>
              </a:rPr>
              <a:t> </a:t>
            </a:r>
            <a:r>
              <a:rPr lang="id-ID" altLang="id-ID" dirty="0" err="1">
                <a:latin typeface="inherit"/>
              </a:rPr>
              <a:t>learn</a:t>
            </a:r>
            <a:r>
              <a:rPr lang="id-ID" altLang="id-ID" dirty="0">
                <a:latin typeface="inherit"/>
              </a:rPr>
              <a:t> </a:t>
            </a:r>
            <a:r>
              <a:rPr lang="id-ID" altLang="id-ID" dirty="0" err="1">
                <a:latin typeface="inherit"/>
              </a:rPr>
              <a:t>technology</a:t>
            </a:r>
            <a:r>
              <a:rPr lang="id-ID" altLang="id-ID" dirty="0">
                <a:latin typeface="inherit"/>
              </a:rPr>
              <a:t>.                                                                         </a:t>
            </a:r>
            <a:endParaRPr lang="id-ID" altLang="id-ID" dirty="0">
              <a:latin typeface="inherit"/>
            </a:endParaRPr>
          </a:p>
          <a:p>
            <a:pPr marL="0" indent="0">
              <a:buNone/>
            </a:pPr>
            <a:r>
              <a:rPr lang="id-ID" altLang="id-ID" dirty="0">
                <a:latin typeface="inherit"/>
              </a:rPr>
              <a:t>														</a:t>
            </a:r>
            <a:r>
              <a:rPr lang="id-ID" altLang="id-ID" dirty="0" err="1">
                <a:latin typeface="inherit"/>
              </a:rPr>
              <a:t>Sources</a:t>
            </a:r>
            <a:r>
              <a:rPr lang="id-ID" altLang="id-ID" dirty="0">
                <a:latin typeface="inherit"/>
              </a:rPr>
              <a:t> </a:t>
            </a:r>
            <a:r>
              <a:rPr lang="id-ID" altLang="id-ID" dirty="0" err="1">
                <a:latin typeface="inherit"/>
              </a:rPr>
              <a:t>from</a:t>
            </a:r>
            <a:r>
              <a:rPr lang="id-ID" altLang="id-ID" dirty="0">
                <a:latin typeface="inherit"/>
              </a:rPr>
              <a:t>: </a:t>
            </a:r>
            <a:r>
              <a:rPr lang="id-ID" altLang="id-ID" dirty="0" err="1">
                <a:latin typeface="inherit"/>
              </a:rPr>
              <a:t>Prensky</a:t>
            </a:r>
            <a:r>
              <a:rPr lang="id-ID" altLang="id-ID" dirty="0">
                <a:latin typeface="inherit"/>
              </a:rPr>
              <a:t> (2001 </a:t>
            </a:r>
            <a:r>
              <a:rPr lang="id-ID" altLang="id-ID" dirty="0" err="1">
                <a:latin typeface="inherit"/>
              </a:rPr>
              <a:t>and</a:t>
            </a:r>
            <a:r>
              <a:rPr lang="id-ID" altLang="id-ID" dirty="0">
                <a:latin typeface="inherit"/>
              </a:rPr>
              <a:t> Kenneth Young: 2009)</a:t>
            </a:r>
            <a:r>
              <a:rPr lang="id-ID" altLang="id-ID" sz="700" dirty="0"/>
              <a:t> </a:t>
            </a:r>
            <a:endParaRPr lang="id-ID" altLang="id-ID" sz="1600" dirty="0">
              <a:latin typeface="Arial" panose="020B0604020202020204" pitchFamily="34" charset="0"/>
            </a:endParaRPr>
          </a:p>
          <a:p>
            <a:pPr marL="0" indent="0">
              <a:buNone/>
            </a:pP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685799" y="310515"/>
            <a:ext cx="9412357" cy="812607"/>
          </a:xfrm>
        </p:spPr>
        <p:txBody>
          <a:bodyPr>
            <a:normAutofit/>
          </a:bodyPr>
          <a:lstStyle/>
          <a:p>
            <a:pPr algn="l"/>
            <a:r>
              <a:rPr lang="id-ID" sz="2400" b="1" dirty="0"/>
              <a:t>PERBEDAAN KARAKTER BELAJAR SESUAI GENERASINYA</a:t>
            </a:r>
            <a:endParaRPr lang="id-ID" sz="2400" b="1" dirty="0"/>
          </a:p>
        </p:txBody>
      </p:sp>
      <p:graphicFrame>
        <p:nvGraphicFramePr>
          <p:cNvPr id="4" name="Tabel 4"/>
          <p:cNvGraphicFramePr>
            <a:graphicFrameLocks noGrp="1"/>
          </p:cNvGraphicFramePr>
          <p:nvPr>
            <p:ph idx="1"/>
          </p:nvPr>
        </p:nvGraphicFramePr>
        <p:xfrm>
          <a:off x="367748" y="1361661"/>
          <a:ext cx="11499574" cy="5185825"/>
        </p:xfrm>
        <a:graphic>
          <a:graphicData uri="http://schemas.openxmlformats.org/drawingml/2006/table">
            <a:tbl>
              <a:tblPr firstRow="1" bandRow="1">
                <a:tableStyleId>{5C22544A-7EE6-4342-B048-85BDC9FD1C3A}</a:tableStyleId>
              </a:tblPr>
              <a:tblGrid>
                <a:gridCol w="2159792"/>
                <a:gridCol w="9339782"/>
              </a:tblGrid>
              <a:tr h="437648">
                <a:tc>
                  <a:txBody>
                    <a:bodyPr/>
                    <a:lstStyle/>
                    <a:p>
                      <a:pPr algn="ctr"/>
                      <a:r>
                        <a:rPr lang="id-ID" dirty="0"/>
                        <a:t>GERERASI</a:t>
                      </a:r>
                      <a:endParaRPr lang="id-ID" dirty="0"/>
                    </a:p>
                  </a:txBody>
                  <a:tcPr/>
                </a:tc>
                <a:tc>
                  <a:txBody>
                    <a:bodyPr/>
                    <a:lstStyle/>
                    <a:p>
                      <a:pPr algn="ctr"/>
                      <a:r>
                        <a:rPr lang="id-ID" dirty="0"/>
                        <a:t>KARAKTER</a:t>
                      </a:r>
                      <a:endParaRPr lang="id-ID" dirty="0"/>
                    </a:p>
                  </a:txBody>
                  <a:tcPr/>
                </a:tc>
              </a:tr>
              <a:tr h="971218">
                <a:tc>
                  <a:txBody>
                    <a:bodyPr/>
                    <a:lstStyle/>
                    <a:p>
                      <a:r>
                        <a:rPr lang="en-US" sz="1600" dirty="0"/>
                        <a:t>Silent</a:t>
                      </a:r>
                      <a:r>
                        <a:rPr lang="id-ID" sz="1600" dirty="0"/>
                        <a:t>/</a:t>
                      </a:r>
                      <a:r>
                        <a:rPr lang="id-ID" sz="1600" dirty="0" err="1"/>
                        <a:t>Veterans</a:t>
                      </a:r>
                      <a:endParaRPr lang="en-US" sz="1600" dirty="0"/>
                    </a:p>
                    <a:p>
                      <a:r>
                        <a:rPr lang="en-US" sz="1600" dirty="0"/>
                        <a:t>Generation</a:t>
                      </a:r>
                      <a:endParaRPr lang="en-US" sz="1600" dirty="0"/>
                    </a:p>
                    <a:p>
                      <a:r>
                        <a:rPr lang="en-US" sz="1600" dirty="0"/>
                        <a:t>(1925-1943)</a:t>
                      </a:r>
                      <a:endParaRPr lang="en-US" sz="1600" dirty="0"/>
                    </a:p>
                  </a:txBody>
                  <a:tcPr/>
                </a:tc>
                <a:tc>
                  <a:txBody>
                    <a:bodyPr/>
                    <a:lstStyle/>
                    <a:p>
                      <a:r>
                        <a:rPr lang="id-ID" dirty="0"/>
                        <a:t>1. mempercayai logika; 2. berorientasi masa lalu; 3. menyukai konsistensi dan keseragaman.</a:t>
                      </a:r>
                      <a:endParaRPr lang="id-ID" dirty="0"/>
                    </a:p>
                  </a:txBody>
                  <a:tcPr/>
                </a:tc>
              </a:tr>
              <a:tr h="971218">
                <a:tc>
                  <a:txBody>
                    <a:bodyPr/>
                    <a:lstStyle/>
                    <a:p>
                      <a:r>
                        <a:rPr lang="id-ID" sz="1600" dirty="0"/>
                        <a:t>Baby </a:t>
                      </a:r>
                      <a:r>
                        <a:rPr lang="en-US" sz="1600" dirty="0"/>
                        <a:t>Boom Generation</a:t>
                      </a:r>
                      <a:endParaRPr lang="en-US" sz="1600" dirty="0"/>
                    </a:p>
                    <a:p>
                      <a:r>
                        <a:rPr lang="en-US" sz="1600" dirty="0"/>
                        <a:t>(1943-196</a:t>
                      </a:r>
                      <a:r>
                        <a:rPr lang="id-ID" sz="1600" dirty="0"/>
                        <a:t>4</a:t>
                      </a:r>
                      <a:r>
                        <a:rPr lang="en-US" sz="1600" dirty="0"/>
                        <a:t>)</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id-ID" i="1" dirty="0"/>
                        <a:t>1. Suka mendengar kuliah atau penjelasan, 2. mengaitkan pelajaran dengan pengalaman pribadi; 3. Suka belajar di lingkungan yang suportif</a:t>
                      </a:r>
                      <a:endParaRPr lang="id-ID" dirty="0"/>
                    </a:p>
                  </a:txBody>
                  <a:tcPr/>
                </a:tc>
              </a:tr>
              <a:tr h="755392">
                <a:tc>
                  <a:txBody>
                    <a:bodyPr/>
                    <a:lstStyle/>
                    <a:p>
                      <a:r>
                        <a:rPr lang="id-ID" sz="1600" dirty="0" err="1"/>
                        <a:t>Generation</a:t>
                      </a:r>
                      <a:r>
                        <a:rPr lang="id-ID" sz="1600" dirty="0"/>
                        <a:t> </a:t>
                      </a:r>
                      <a:r>
                        <a:rPr lang="id-ID" sz="1600" dirty="0" err="1"/>
                        <a:t>Xers</a:t>
                      </a:r>
                      <a:r>
                        <a:rPr lang="id-ID" sz="1600" dirty="0"/>
                        <a:t> </a:t>
                      </a:r>
                      <a:endParaRPr lang="id-ID" sz="1600" dirty="0"/>
                    </a:p>
                    <a:p>
                      <a:r>
                        <a:rPr lang="id-ID" sz="1600" dirty="0"/>
                        <a:t>(1965-1980)</a:t>
                      </a:r>
                      <a:endParaRPr lang="id-ID"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id-ID" dirty="0"/>
                        <a:t>1. Belajar secara cepat dan efisien; 2. Hanya mau mempelajari hal yang akan langsung memberikan manfaat; 3. Menyukai waktu belajar yang fleksibel .</a:t>
                      </a:r>
                      <a:endParaRPr lang="id-ID" dirty="0"/>
                    </a:p>
                  </a:txBody>
                  <a:tcPr/>
                </a:tc>
              </a:tr>
              <a:tr h="971218">
                <a:tc>
                  <a:txBody>
                    <a:bodyPr/>
                    <a:lstStyle/>
                    <a:p>
                      <a:r>
                        <a:rPr lang="id-ID" sz="1600" dirty="0"/>
                        <a:t>Gen-Y/ </a:t>
                      </a:r>
                      <a:r>
                        <a:rPr lang="id-ID" sz="1600" dirty="0" err="1"/>
                        <a:t>NetGen</a:t>
                      </a:r>
                      <a:r>
                        <a:rPr lang="id-ID" sz="1600" dirty="0"/>
                        <a:t>/</a:t>
                      </a:r>
                      <a:r>
                        <a:rPr lang="id-ID" sz="1600" dirty="0" err="1"/>
                        <a:t>Mellinial</a:t>
                      </a:r>
                      <a:endParaRPr lang="id-ID" sz="1600" dirty="0"/>
                    </a:p>
                    <a:p>
                      <a:r>
                        <a:rPr lang="id-ID" sz="1600" dirty="0"/>
                        <a:t>(1981-1995)</a:t>
                      </a:r>
                      <a:endParaRPr lang="id-ID" sz="1600" dirty="0"/>
                    </a:p>
                  </a:txBody>
                  <a:tcPr/>
                </a:tc>
                <a:tc>
                  <a:txBody>
                    <a:bodyPr/>
                    <a:lstStyle/>
                    <a:p>
                      <a:r>
                        <a:rPr lang="id-ID" dirty="0"/>
                        <a:t>1. Suka belajar kelompok; 2. Memanfaatkan teknologi dalam kegiatan belajar; 3. Menyukai </a:t>
                      </a:r>
                      <a:r>
                        <a:rPr lang="id-ID" dirty="0" err="1"/>
                        <a:t>experiential</a:t>
                      </a:r>
                      <a:r>
                        <a:rPr lang="id-ID" dirty="0"/>
                        <a:t> </a:t>
                      </a:r>
                      <a:r>
                        <a:rPr lang="id-ID" dirty="0" err="1"/>
                        <a:t>learning</a:t>
                      </a:r>
                      <a:r>
                        <a:rPr lang="id-ID" dirty="0"/>
                        <a:t>; </a:t>
                      </a:r>
                      <a:endParaRPr lang="id-ID" dirty="0"/>
                    </a:p>
                  </a:txBody>
                  <a:tcPr/>
                </a:tc>
              </a:tr>
              <a:tr h="1079131">
                <a:tc>
                  <a:txBody>
                    <a:bodyPr/>
                    <a:lstStyle/>
                    <a:p>
                      <a:r>
                        <a:rPr lang="id-ID" sz="1600" dirty="0" err="1"/>
                        <a:t>Post</a:t>
                      </a:r>
                      <a:r>
                        <a:rPr lang="id-ID" sz="1600" dirty="0"/>
                        <a:t> </a:t>
                      </a:r>
                      <a:r>
                        <a:rPr lang="id-ID" sz="1600" dirty="0" err="1"/>
                        <a:t>Millenials</a:t>
                      </a:r>
                      <a:r>
                        <a:rPr lang="id-ID" sz="1600" dirty="0"/>
                        <a:t> /Z</a:t>
                      </a:r>
                      <a:endParaRPr lang="id-ID" sz="1600" dirty="0"/>
                    </a:p>
                    <a:p>
                      <a:r>
                        <a:rPr lang="id-ID" sz="1600" dirty="0"/>
                        <a:t>(1995-present</a:t>
                      </a:r>
                      <a:endParaRPr lang="id-ID"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id-ID" dirty="0"/>
                        <a:t>1. Menyukai metode belajar </a:t>
                      </a:r>
                      <a:r>
                        <a:rPr lang="id-ID" dirty="0" err="1"/>
                        <a:t>learning</a:t>
                      </a:r>
                      <a:r>
                        <a:rPr lang="id-ID" dirty="0"/>
                        <a:t> </a:t>
                      </a:r>
                      <a:r>
                        <a:rPr lang="id-ID" dirty="0" err="1"/>
                        <a:t>by</a:t>
                      </a:r>
                      <a:r>
                        <a:rPr lang="id-ID" dirty="0"/>
                        <a:t> </a:t>
                      </a:r>
                      <a:r>
                        <a:rPr lang="id-ID" dirty="0" err="1"/>
                        <a:t>doing</a:t>
                      </a:r>
                      <a:r>
                        <a:rPr lang="id-ID" dirty="0"/>
                        <a:t> dan </a:t>
                      </a:r>
                      <a:r>
                        <a:rPr lang="id-ID" dirty="0" err="1"/>
                        <a:t>esxprement</a:t>
                      </a:r>
                      <a:r>
                        <a:rPr lang="id-ID" dirty="0"/>
                        <a:t>; 2.   Bisa mengerjakan banyak hal dalam satu waktu; 3. Membutuhkan tujuan yang jelas di awal pembelajaran dan </a:t>
                      </a:r>
                      <a:r>
                        <a:rPr lang="id-ID" dirty="0" err="1"/>
                        <a:t>feed</a:t>
                      </a:r>
                      <a:r>
                        <a:rPr lang="id-ID" dirty="0"/>
                        <a:t> </a:t>
                      </a:r>
                      <a:r>
                        <a:rPr lang="id-ID" dirty="0" err="1"/>
                        <a:t>back</a:t>
                      </a:r>
                      <a:r>
                        <a:rPr lang="id-ID" dirty="0"/>
                        <a:t> yang cepat.</a:t>
                      </a:r>
                      <a:endParaRPr lang="id-ID"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685799" y="310515"/>
            <a:ext cx="9412357" cy="812607"/>
          </a:xfrm>
        </p:spPr>
        <p:txBody>
          <a:bodyPr>
            <a:normAutofit/>
          </a:bodyPr>
          <a:lstStyle/>
          <a:p>
            <a:pPr algn="l"/>
            <a:r>
              <a:rPr lang="id-ID" sz="2400" b="1" dirty="0"/>
              <a:t>PERBEDAAN KARAKTER BELAJAR SESUAI GENERASINYA</a:t>
            </a:r>
            <a:endParaRPr lang="id-ID" sz="2400" b="1" dirty="0"/>
          </a:p>
        </p:txBody>
      </p:sp>
      <p:graphicFrame>
        <p:nvGraphicFramePr>
          <p:cNvPr id="4" name="Tabel 4"/>
          <p:cNvGraphicFramePr>
            <a:graphicFrameLocks noGrp="1"/>
          </p:cNvGraphicFramePr>
          <p:nvPr>
            <p:ph idx="1"/>
          </p:nvPr>
        </p:nvGraphicFramePr>
        <p:xfrm>
          <a:off x="367748" y="1262271"/>
          <a:ext cx="11499574" cy="5389080"/>
        </p:xfrm>
        <a:graphic>
          <a:graphicData uri="http://schemas.openxmlformats.org/drawingml/2006/table">
            <a:tbl>
              <a:tblPr firstRow="1" bandRow="1">
                <a:tableStyleId>{5C22544A-7EE6-4342-B048-85BDC9FD1C3A}</a:tableStyleId>
              </a:tblPr>
              <a:tblGrid>
                <a:gridCol w="2305878"/>
                <a:gridCol w="9193696"/>
              </a:tblGrid>
              <a:tr h="445871">
                <a:tc>
                  <a:txBody>
                    <a:bodyPr/>
                    <a:lstStyle/>
                    <a:p>
                      <a:pPr algn="ctr"/>
                      <a:r>
                        <a:rPr lang="id-ID" sz="2000" dirty="0">
                          <a:latin typeface="Bahnschrift" panose="020B0502040204020203" pitchFamily="34" charset="0"/>
                        </a:rPr>
                        <a:t>GERERASI</a:t>
                      </a:r>
                      <a:endParaRPr lang="id-ID" sz="2000" dirty="0">
                        <a:latin typeface="Bahnschrift" panose="020B0502040204020203" pitchFamily="34" charset="0"/>
                      </a:endParaRPr>
                    </a:p>
                  </a:txBody>
                  <a:tcPr/>
                </a:tc>
                <a:tc>
                  <a:txBody>
                    <a:bodyPr/>
                    <a:lstStyle/>
                    <a:p>
                      <a:pPr algn="ctr"/>
                      <a:r>
                        <a:rPr lang="id-ID" sz="2000" dirty="0">
                          <a:latin typeface="Bahnschrift" panose="020B0502040204020203" pitchFamily="34" charset="0"/>
                        </a:rPr>
                        <a:t>KARAKTER</a:t>
                      </a:r>
                      <a:endParaRPr lang="id-ID" sz="2000" dirty="0">
                        <a:latin typeface="Bahnschrift" panose="020B0502040204020203" pitchFamily="34" charset="0"/>
                      </a:endParaRPr>
                    </a:p>
                  </a:txBody>
                  <a:tcPr/>
                </a:tc>
              </a:tr>
              <a:tr h="1024739">
                <a:tc>
                  <a:txBody>
                    <a:bodyPr/>
                    <a:lstStyle/>
                    <a:p>
                      <a:r>
                        <a:rPr lang="en-US" sz="2000" dirty="0">
                          <a:latin typeface="Bahnschrift" panose="020B0502040204020203" pitchFamily="34" charset="0"/>
                        </a:rPr>
                        <a:t>Silent</a:t>
                      </a:r>
                      <a:r>
                        <a:rPr lang="id-ID" sz="2000" dirty="0">
                          <a:latin typeface="Bahnschrift" panose="020B0502040204020203" pitchFamily="34" charset="0"/>
                        </a:rPr>
                        <a:t>/</a:t>
                      </a:r>
                      <a:r>
                        <a:rPr lang="id-ID" sz="2000" dirty="0" err="1">
                          <a:latin typeface="Bahnschrift" panose="020B0502040204020203" pitchFamily="34" charset="0"/>
                        </a:rPr>
                        <a:t>Veterans</a:t>
                      </a:r>
                      <a:endParaRPr lang="en-US" sz="2000" dirty="0">
                        <a:latin typeface="Bahnschrift" panose="020B0502040204020203" pitchFamily="34" charset="0"/>
                      </a:endParaRPr>
                    </a:p>
                    <a:p>
                      <a:r>
                        <a:rPr lang="en-US" sz="2000" dirty="0">
                          <a:latin typeface="Bahnschrift" panose="020B0502040204020203" pitchFamily="34" charset="0"/>
                        </a:rPr>
                        <a:t>Generation</a:t>
                      </a:r>
                      <a:endParaRPr lang="en-US" sz="2000" dirty="0">
                        <a:latin typeface="Bahnschrift" panose="020B0502040204020203" pitchFamily="34" charset="0"/>
                      </a:endParaRPr>
                    </a:p>
                    <a:p>
                      <a:r>
                        <a:rPr lang="en-US" sz="2000" dirty="0">
                          <a:latin typeface="Bahnschrift" panose="020B0502040204020203" pitchFamily="34" charset="0"/>
                        </a:rPr>
                        <a:t>(1925-1943)</a:t>
                      </a:r>
                      <a:endParaRPr lang="en-US" sz="2000" dirty="0">
                        <a:latin typeface="Bahnschrift" panose="020B0502040204020203" pitchFamily="34" charset="0"/>
                      </a:endParaRPr>
                    </a:p>
                  </a:txBody>
                  <a:tcPr/>
                </a:tc>
                <a:tc>
                  <a:txBody>
                    <a:bodyPr/>
                    <a:lstStyle/>
                    <a:p>
                      <a:r>
                        <a:rPr lang="id-ID" sz="2000" dirty="0">
                          <a:latin typeface="Bahnschrift" panose="020B0502040204020203" pitchFamily="34" charset="0"/>
                        </a:rPr>
                        <a:t>1. T</a:t>
                      </a:r>
                      <a:r>
                        <a:rPr lang="en-US" sz="2000" dirty="0">
                          <a:latin typeface="Bahnschrift" panose="020B0502040204020203" pitchFamily="34" charset="0"/>
                        </a:rPr>
                        <a:t>rust logic; 2. </a:t>
                      </a:r>
                      <a:r>
                        <a:rPr lang="id-ID" sz="2000" dirty="0">
                          <a:latin typeface="Bahnschrift" panose="020B0502040204020203" pitchFamily="34" charset="0"/>
                        </a:rPr>
                        <a:t>P</a:t>
                      </a:r>
                      <a:r>
                        <a:rPr lang="en-US" sz="2000" dirty="0" err="1">
                          <a:latin typeface="Bahnschrift" panose="020B0502040204020203" pitchFamily="34" charset="0"/>
                        </a:rPr>
                        <a:t>ast</a:t>
                      </a:r>
                      <a:r>
                        <a:rPr lang="en-US" sz="2000" dirty="0">
                          <a:latin typeface="Bahnschrift" panose="020B0502040204020203" pitchFamily="34" charset="0"/>
                        </a:rPr>
                        <a:t>-oriented; 3. </a:t>
                      </a:r>
                      <a:r>
                        <a:rPr lang="id-ID" sz="2000" dirty="0">
                          <a:latin typeface="Bahnschrift" panose="020B0502040204020203" pitchFamily="34" charset="0"/>
                        </a:rPr>
                        <a:t>L</a:t>
                      </a:r>
                      <a:r>
                        <a:rPr lang="en-US" sz="2000" dirty="0" err="1">
                          <a:latin typeface="Bahnschrift" panose="020B0502040204020203" pitchFamily="34" charset="0"/>
                        </a:rPr>
                        <a:t>ikes</a:t>
                      </a:r>
                      <a:r>
                        <a:rPr lang="en-US" sz="2000" dirty="0">
                          <a:latin typeface="Bahnschrift" panose="020B0502040204020203" pitchFamily="34" charset="0"/>
                        </a:rPr>
                        <a:t> </a:t>
                      </a:r>
                      <a:r>
                        <a:rPr lang="id-ID" sz="2000" dirty="0">
                          <a:latin typeface="Bahnschrift" panose="020B0502040204020203" pitchFamily="34" charset="0"/>
                        </a:rPr>
                        <a:t>a </a:t>
                      </a:r>
                      <a:r>
                        <a:rPr lang="en-US" sz="2000" dirty="0">
                          <a:latin typeface="Bahnschrift" panose="020B0502040204020203" pitchFamily="34" charset="0"/>
                        </a:rPr>
                        <a:t>consistency and uniformity.</a:t>
                      </a:r>
                      <a:endParaRPr lang="id-ID" sz="2000" dirty="0">
                        <a:latin typeface="Bahnschrift" panose="020B0502040204020203" pitchFamily="34" charset="0"/>
                      </a:endParaRPr>
                    </a:p>
                  </a:txBody>
                  <a:tcPr/>
                </a:tc>
              </a:tr>
              <a:tr h="1024739">
                <a:tc>
                  <a:txBody>
                    <a:bodyPr/>
                    <a:lstStyle/>
                    <a:p>
                      <a:r>
                        <a:rPr lang="id-ID" sz="2000" dirty="0">
                          <a:latin typeface="Bahnschrift" panose="020B0502040204020203" pitchFamily="34" charset="0"/>
                        </a:rPr>
                        <a:t>Baby </a:t>
                      </a:r>
                      <a:r>
                        <a:rPr lang="en-US" sz="2000" dirty="0">
                          <a:latin typeface="Bahnschrift" panose="020B0502040204020203" pitchFamily="34" charset="0"/>
                        </a:rPr>
                        <a:t>Boom Generation</a:t>
                      </a:r>
                      <a:endParaRPr lang="en-US" sz="2000" dirty="0">
                        <a:latin typeface="Bahnschrift" panose="020B0502040204020203" pitchFamily="34" charset="0"/>
                      </a:endParaRPr>
                    </a:p>
                    <a:p>
                      <a:r>
                        <a:rPr lang="en-US" sz="2000" dirty="0">
                          <a:latin typeface="Bahnschrift" panose="020B0502040204020203" pitchFamily="34" charset="0"/>
                        </a:rPr>
                        <a:t>(1943-196</a:t>
                      </a:r>
                      <a:r>
                        <a:rPr lang="id-ID" sz="2000" dirty="0">
                          <a:latin typeface="Bahnschrift" panose="020B0502040204020203" pitchFamily="34" charset="0"/>
                        </a:rPr>
                        <a:t>4</a:t>
                      </a:r>
                      <a:r>
                        <a:rPr lang="en-US" sz="2000" dirty="0">
                          <a:latin typeface="Bahnschrift" panose="020B0502040204020203" pitchFamily="34" charset="0"/>
                        </a:rPr>
                        <a:t>)</a:t>
                      </a:r>
                      <a:endParaRPr lang="en-US" sz="2000" dirty="0">
                        <a:latin typeface="Bahnschrift" panose="020B0502040204020203"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dirty="0">
                          <a:latin typeface="Bahnschrift" panose="020B0502040204020203" pitchFamily="34" charset="0"/>
                        </a:rPr>
                        <a:t>1. Likes to hear lectures or explanations, 2. </a:t>
                      </a:r>
                      <a:r>
                        <a:rPr lang="id-ID" sz="2000" dirty="0">
                          <a:latin typeface="Bahnschrift" panose="020B0502040204020203" pitchFamily="34" charset="0"/>
                        </a:rPr>
                        <a:t>A</a:t>
                      </a:r>
                      <a:r>
                        <a:rPr lang="en-US" sz="2000" dirty="0" err="1">
                          <a:latin typeface="Bahnschrift" panose="020B0502040204020203" pitchFamily="34" charset="0"/>
                        </a:rPr>
                        <a:t>ssociates</a:t>
                      </a:r>
                      <a:r>
                        <a:rPr lang="en-US" sz="2000" dirty="0">
                          <a:latin typeface="Bahnschrift" panose="020B0502040204020203" pitchFamily="34" charset="0"/>
                        </a:rPr>
                        <a:t> lessons with personal experience; 3. Loves to learn in a supportive environment</a:t>
                      </a:r>
                      <a:endParaRPr lang="id-ID" sz="2000" dirty="0">
                        <a:latin typeface="Bahnschrift" panose="020B0502040204020203" pitchFamily="34" charset="0"/>
                      </a:endParaRPr>
                    </a:p>
                  </a:txBody>
                  <a:tcPr/>
                </a:tc>
              </a:tr>
              <a:tr h="769585">
                <a:tc>
                  <a:txBody>
                    <a:bodyPr/>
                    <a:lstStyle/>
                    <a:p>
                      <a:r>
                        <a:rPr lang="id-ID" sz="2000" dirty="0" err="1">
                          <a:latin typeface="Bahnschrift" panose="020B0502040204020203" pitchFamily="34" charset="0"/>
                        </a:rPr>
                        <a:t>Generation</a:t>
                      </a:r>
                      <a:r>
                        <a:rPr lang="id-ID" sz="2000" dirty="0">
                          <a:latin typeface="Bahnschrift" panose="020B0502040204020203" pitchFamily="34" charset="0"/>
                        </a:rPr>
                        <a:t> </a:t>
                      </a:r>
                      <a:r>
                        <a:rPr lang="id-ID" sz="2000" dirty="0" err="1">
                          <a:latin typeface="Bahnschrift" panose="020B0502040204020203" pitchFamily="34" charset="0"/>
                        </a:rPr>
                        <a:t>Xers</a:t>
                      </a:r>
                      <a:r>
                        <a:rPr lang="id-ID" sz="2000" dirty="0">
                          <a:latin typeface="Bahnschrift" panose="020B0502040204020203" pitchFamily="34" charset="0"/>
                        </a:rPr>
                        <a:t> </a:t>
                      </a:r>
                      <a:endParaRPr lang="id-ID" sz="2000" dirty="0">
                        <a:latin typeface="Bahnschrift" panose="020B0502040204020203" pitchFamily="34" charset="0"/>
                      </a:endParaRPr>
                    </a:p>
                    <a:p>
                      <a:r>
                        <a:rPr lang="id-ID" sz="2000" dirty="0">
                          <a:latin typeface="Bahnschrift" panose="020B0502040204020203" pitchFamily="34" charset="0"/>
                        </a:rPr>
                        <a:t>(1965-1980)</a:t>
                      </a:r>
                      <a:endParaRPr lang="id-ID" sz="2000" dirty="0">
                        <a:latin typeface="Bahnschrift" panose="020B0502040204020203"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id-ID" sz="2000" dirty="0">
                          <a:latin typeface="Bahnschrift" panose="020B0502040204020203" pitchFamily="34" charset="0"/>
                        </a:rPr>
                        <a:t>1</a:t>
                      </a:r>
                      <a:r>
                        <a:rPr lang="en-US" sz="2000" dirty="0">
                          <a:latin typeface="Bahnschrift" panose="020B0502040204020203" pitchFamily="34" charset="0"/>
                        </a:rPr>
                        <a:t>. Learn quickly and efficiently; 2. Only want to learn that will immediately benefit; 3. Loves flexible study time</a:t>
                      </a:r>
                      <a:r>
                        <a:rPr lang="id-ID" sz="2000" dirty="0">
                          <a:latin typeface="Bahnschrift" panose="020B0502040204020203" pitchFamily="34" charset="0"/>
                        </a:rPr>
                        <a:t>.</a:t>
                      </a:r>
                      <a:endParaRPr lang="id-ID" sz="2000" dirty="0">
                        <a:latin typeface="Bahnschrift" panose="020B0502040204020203" pitchFamily="34" charset="0"/>
                      </a:endParaRPr>
                    </a:p>
                  </a:txBody>
                  <a:tcPr/>
                </a:tc>
              </a:tr>
              <a:tr h="1024739">
                <a:tc>
                  <a:txBody>
                    <a:bodyPr/>
                    <a:lstStyle/>
                    <a:p>
                      <a:r>
                        <a:rPr lang="id-ID" sz="2000" dirty="0">
                          <a:latin typeface="Bahnschrift" panose="020B0502040204020203" pitchFamily="34" charset="0"/>
                        </a:rPr>
                        <a:t>Gen-Y/ </a:t>
                      </a:r>
                      <a:r>
                        <a:rPr lang="id-ID" sz="2000" dirty="0" err="1">
                          <a:latin typeface="Bahnschrift" panose="020B0502040204020203" pitchFamily="34" charset="0"/>
                        </a:rPr>
                        <a:t>NetGen</a:t>
                      </a:r>
                      <a:r>
                        <a:rPr lang="id-ID" sz="2000" dirty="0">
                          <a:latin typeface="Bahnschrift" panose="020B0502040204020203" pitchFamily="34" charset="0"/>
                        </a:rPr>
                        <a:t>/</a:t>
                      </a:r>
                      <a:r>
                        <a:rPr lang="id-ID" sz="2000" dirty="0" err="1">
                          <a:latin typeface="Bahnschrift" panose="020B0502040204020203" pitchFamily="34" charset="0"/>
                        </a:rPr>
                        <a:t>Mellinial</a:t>
                      </a:r>
                      <a:endParaRPr lang="id-ID" sz="2000" dirty="0">
                        <a:latin typeface="Bahnschrift" panose="020B0502040204020203" pitchFamily="34" charset="0"/>
                      </a:endParaRPr>
                    </a:p>
                    <a:p>
                      <a:r>
                        <a:rPr lang="id-ID" sz="2000" dirty="0">
                          <a:latin typeface="Bahnschrift" panose="020B0502040204020203" pitchFamily="34" charset="0"/>
                        </a:rPr>
                        <a:t>(1981-1995)</a:t>
                      </a:r>
                      <a:endParaRPr lang="id-ID" sz="2000" dirty="0">
                        <a:latin typeface="Bahnschrift" panose="020B0502040204020203" pitchFamily="34" charset="0"/>
                      </a:endParaRPr>
                    </a:p>
                  </a:txBody>
                  <a:tcPr/>
                </a:tc>
                <a:tc>
                  <a:txBody>
                    <a:bodyPr/>
                    <a:lstStyle/>
                    <a:p>
                      <a:r>
                        <a:rPr lang="id-ID" sz="2000" dirty="0">
                          <a:latin typeface="Bahnschrift" panose="020B0502040204020203" pitchFamily="34" charset="0"/>
                        </a:rPr>
                        <a:t>1. </a:t>
                      </a:r>
                      <a:r>
                        <a:rPr lang="en-US" sz="2000" dirty="0">
                          <a:latin typeface="Bahnschrift" panose="020B0502040204020203" pitchFamily="34" charset="0"/>
                        </a:rPr>
                        <a:t>Loves to study groups; 2. Utilizing technology in learning activities; 3. Love experiential learning;</a:t>
                      </a:r>
                      <a:endParaRPr lang="id-ID" sz="2000" dirty="0">
                        <a:latin typeface="Bahnschrift" panose="020B0502040204020203" pitchFamily="34" charset="0"/>
                      </a:endParaRPr>
                    </a:p>
                  </a:txBody>
                  <a:tcPr/>
                </a:tc>
              </a:tr>
              <a:tr h="1099407">
                <a:tc>
                  <a:txBody>
                    <a:bodyPr/>
                    <a:lstStyle/>
                    <a:p>
                      <a:r>
                        <a:rPr lang="id-ID" sz="2000" dirty="0" err="1">
                          <a:latin typeface="Bahnschrift" panose="020B0502040204020203" pitchFamily="34" charset="0"/>
                        </a:rPr>
                        <a:t>Post</a:t>
                      </a:r>
                      <a:r>
                        <a:rPr lang="id-ID" sz="2000" dirty="0">
                          <a:latin typeface="Bahnschrift" panose="020B0502040204020203" pitchFamily="34" charset="0"/>
                        </a:rPr>
                        <a:t> </a:t>
                      </a:r>
                      <a:r>
                        <a:rPr lang="id-ID" sz="2000" dirty="0" err="1">
                          <a:latin typeface="Bahnschrift" panose="020B0502040204020203" pitchFamily="34" charset="0"/>
                        </a:rPr>
                        <a:t>Millenials</a:t>
                      </a:r>
                      <a:r>
                        <a:rPr lang="id-ID" sz="2000" dirty="0">
                          <a:latin typeface="Bahnschrift" panose="020B0502040204020203" pitchFamily="34" charset="0"/>
                        </a:rPr>
                        <a:t> /Z</a:t>
                      </a:r>
                      <a:endParaRPr lang="id-ID" sz="2000" dirty="0">
                        <a:latin typeface="Bahnschrift" panose="020B0502040204020203" pitchFamily="34" charset="0"/>
                      </a:endParaRPr>
                    </a:p>
                    <a:p>
                      <a:r>
                        <a:rPr lang="id-ID" sz="2000" dirty="0">
                          <a:latin typeface="Bahnschrift" panose="020B0502040204020203" pitchFamily="34" charset="0"/>
                        </a:rPr>
                        <a:t>(1995-present</a:t>
                      </a:r>
                      <a:endParaRPr lang="id-ID" sz="2000" dirty="0">
                        <a:latin typeface="Bahnschrift" panose="020B0502040204020203"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b="0" i="0" kern="1200" dirty="0">
                          <a:solidFill>
                            <a:schemeClr val="dk1"/>
                          </a:solidFill>
                          <a:effectLst/>
                          <a:latin typeface="Bahnschrift" panose="020B0502040204020203" pitchFamily="34" charset="0"/>
                          <a:ea typeface="+mn-ea"/>
                          <a:cs typeface="+mn-cs"/>
                        </a:rPr>
                        <a:t>1. Liked the learning method of learning by doing and escalation; 2. Can do many things at one time; 3. Requires clear goals early in learning and fast feed backs.</a:t>
                      </a:r>
                      <a:endParaRPr lang="id-ID" sz="2000" dirty="0">
                        <a:latin typeface="Bahnschrift" panose="020B0502040204020203" pitchFamily="34" charset="0"/>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957469" y="367748"/>
            <a:ext cx="8610600" cy="1093304"/>
          </a:xfrm>
        </p:spPr>
        <p:txBody>
          <a:bodyPr>
            <a:normAutofit/>
          </a:bodyPr>
          <a:lstStyle/>
          <a:p>
            <a:pPr algn="l"/>
            <a:r>
              <a:rPr lang="id-ID" sz="3200" dirty="0"/>
              <a:t>PERMASALAHAN YANG DIHADAPI DALAM PROSES PENDIDIKAN AGAMA ISLAM</a:t>
            </a:r>
            <a:endParaRPr lang="id-ID" sz="3200" dirty="0"/>
          </a:p>
        </p:txBody>
      </p:sp>
      <p:sp>
        <p:nvSpPr>
          <p:cNvPr id="3" name="Tampungan Konten 2"/>
          <p:cNvSpPr>
            <a:spLocks noGrp="1"/>
          </p:cNvSpPr>
          <p:nvPr>
            <p:ph idx="1"/>
          </p:nvPr>
        </p:nvSpPr>
        <p:spPr>
          <a:xfrm>
            <a:off x="506896" y="1639957"/>
            <a:ext cx="11310730" cy="4850295"/>
          </a:xfrm>
        </p:spPr>
        <p:txBody>
          <a:bodyPr>
            <a:noAutofit/>
          </a:bodyPr>
          <a:lstStyle/>
          <a:p>
            <a:pPr marL="447675" indent="-447675">
              <a:buNone/>
            </a:pPr>
            <a:r>
              <a:rPr lang="id-ID" sz="2400" dirty="0">
                <a:latin typeface="Arial Narrow" panose="020B0606020202030204" pitchFamily="34" charset="0"/>
              </a:rPr>
              <a:t>1.   Adanya ketidaksesuaian konten dan proses pendidikan Islam dengan realitas tuntutan kebutuhan peserta didik di era kini. </a:t>
            </a:r>
            <a:endParaRPr lang="id-ID" sz="2400" dirty="0">
              <a:latin typeface="Arial Narrow" panose="020B0606020202030204" pitchFamily="34" charset="0"/>
            </a:endParaRPr>
          </a:p>
          <a:p>
            <a:pPr marL="447675" indent="-447675">
              <a:buNone/>
            </a:pPr>
            <a:r>
              <a:rPr lang="id-ID" sz="2400" dirty="0">
                <a:latin typeface="Arial Narrow" panose="020B0606020202030204" pitchFamily="34" charset="0"/>
              </a:rPr>
              <a:t>2.   Terjadinya perbedaan dan kesenjangan antara pendidik, orang tua, dan masyarakat yang merupakan generasi digital </a:t>
            </a:r>
            <a:r>
              <a:rPr lang="id-ID" sz="2400" dirty="0" err="1">
                <a:latin typeface="Arial Narrow" panose="020B0606020202030204" pitchFamily="34" charset="0"/>
              </a:rPr>
              <a:t>immigrant</a:t>
            </a:r>
            <a:r>
              <a:rPr lang="id-ID" sz="2400" dirty="0">
                <a:latin typeface="Arial Narrow" panose="020B0606020202030204" pitchFamily="34" charset="0"/>
              </a:rPr>
              <a:t> (generasi </a:t>
            </a:r>
            <a:r>
              <a:rPr lang="id-ID" sz="2400" dirty="0" err="1">
                <a:latin typeface="Arial Narrow" panose="020B0606020202030204" pitchFamily="34" charset="0"/>
              </a:rPr>
              <a:t>baby</a:t>
            </a:r>
            <a:r>
              <a:rPr lang="id-ID" sz="2400" dirty="0">
                <a:latin typeface="Arial Narrow" panose="020B0606020202030204" pitchFamily="34" charset="0"/>
              </a:rPr>
              <a:t> </a:t>
            </a:r>
            <a:r>
              <a:rPr lang="id-ID" sz="2400" dirty="0" err="1">
                <a:latin typeface="Arial Narrow" panose="020B0606020202030204" pitchFamily="34" charset="0"/>
              </a:rPr>
              <a:t>bomers</a:t>
            </a:r>
            <a:r>
              <a:rPr lang="id-ID" sz="2400" dirty="0">
                <a:latin typeface="Arial Narrow" panose="020B0606020202030204" pitchFamily="34" charset="0"/>
              </a:rPr>
              <a:t> dan generasi X) dengan peserta didik yang merupakan generasi digital </a:t>
            </a:r>
            <a:r>
              <a:rPr lang="id-ID" sz="2400" dirty="0" err="1">
                <a:latin typeface="Arial Narrow" panose="020B0606020202030204" pitchFamily="34" charset="0"/>
              </a:rPr>
              <a:t>native</a:t>
            </a:r>
            <a:r>
              <a:rPr lang="id-ID" sz="2400" dirty="0">
                <a:latin typeface="Arial Narrow" panose="020B0606020202030204" pitchFamily="34" charset="0"/>
              </a:rPr>
              <a:t> (generasi Y, Z dan </a:t>
            </a:r>
            <a:r>
              <a:rPr lang="id-ID" sz="2400" dirty="0" err="1">
                <a:latin typeface="Arial Narrow" panose="020B0606020202030204" pitchFamily="34" charset="0"/>
              </a:rPr>
              <a:t>Alpha</a:t>
            </a:r>
            <a:r>
              <a:rPr lang="id-ID" sz="2400" dirty="0">
                <a:latin typeface="Arial Narrow" panose="020B0606020202030204" pitchFamily="34" charset="0"/>
              </a:rPr>
              <a:t>) antara lain dalam hal:</a:t>
            </a:r>
            <a:endParaRPr lang="id-ID" sz="2400" dirty="0">
              <a:latin typeface="Arial Narrow" panose="020B0606020202030204" pitchFamily="34" charset="0"/>
            </a:endParaRPr>
          </a:p>
          <a:p>
            <a:pPr marL="894080" indent="-457200">
              <a:buFont typeface="+mj-lt"/>
              <a:buAutoNum type="alphaLcPeriod"/>
            </a:pPr>
            <a:r>
              <a:rPr lang="id-ID" sz="2400" dirty="0">
                <a:latin typeface="Arial Narrow" panose="020B0606020202030204" pitchFamily="34" charset="0"/>
              </a:rPr>
              <a:t>Makna dan tujuan pendidikan Islam</a:t>
            </a:r>
            <a:endParaRPr lang="id-ID" sz="2400" dirty="0">
              <a:latin typeface="Arial Narrow" panose="020B0606020202030204" pitchFamily="34" charset="0"/>
            </a:endParaRPr>
          </a:p>
          <a:p>
            <a:pPr marL="894080" indent="-457200">
              <a:buFont typeface="+mj-lt"/>
              <a:buAutoNum type="alphaLcPeriod"/>
            </a:pPr>
            <a:r>
              <a:rPr lang="id-ID" sz="2400" dirty="0">
                <a:latin typeface="Arial Narrow" panose="020B0606020202030204" pitchFamily="34" charset="0"/>
              </a:rPr>
              <a:t>Pengetahuan dan perilaku keagamaan (konten/materi pendidikan keagamaan) yang diinginkan</a:t>
            </a:r>
            <a:endParaRPr lang="id-ID" sz="2400" dirty="0">
              <a:latin typeface="Arial Narrow" panose="020B0606020202030204" pitchFamily="34" charset="0"/>
            </a:endParaRPr>
          </a:p>
          <a:p>
            <a:pPr marL="894080" indent="-457200">
              <a:buFont typeface="+mj-lt"/>
              <a:buAutoNum type="alphaLcPeriod"/>
            </a:pPr>
            <a:r>
              <a:rPr lang="id-ID" sz="2400" dirty="0">
                <a:latin typeface="Arial Narrow" panose="020B0606020202030204" pitchFamily="34" charset="0"/>
              </a:rPr>
              <a:t>Model pendekatan, metode dan teknik pembelajaran</a:t>
            </a:r>
            <a:endParaRPr lang="id-ID" sz="2400" dirty="0">
              <a:latin typeface="Arial Narrow" panose="020B0606020202030204" pitchFamily="34" charset="0"/>
            </a:endParaRPr>
          </a:p>
          <a:p>
            <a:pPr marL="894080" indent="-457200">
              <a:buFont typeface="+mj-lt"/>
              <a:buAutoNum type="alphaLcPeriod"/>
            </a:pPr>
            <a:r>
              <a:rPr lang="id-ID" sz="2400" dirty="0">
                <a:latin typeface="Arial Narrow" panose="020B0606020202030204" pitchFamily="34" charset="0"/>
              </a:rPr>
              <a:t>Penggunaan sumber dan media pembelajaran. </a:t>
            </a:r>
            <a:endParaRPr lang="id-ID" sz="2400" dirty="0">
              <a:latin typeface="Arial Narrow" panose="020B0606020202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957469" y="367748"/>
            <a:ext cx="8610600" cy="815009"/>
          </a:xfrm>
        </p:spPr>
        <p:txBody>
          <a:bodyPr>
            <a:normAutofit/>
          </a:bodyPr>
          <a:lstStyle/>
          <a:p>
            <a:pPr lvl="0" defTabSz="914400" eaLnBrk="0" fontAlgn="base" hangingPunct="0">
              <a:spcAft>
                <a:spcPct val="0"/>
              </a:spcAft>
            </a:pPr>
            <a:r>
              <a:rPr lang="id-ID" altLang="id-ID" sz="3200" dirty="0">
                <a:solidFill>
                  <a:schemeClr val="tx1"/>
                </a:solidFill>
                <a:latin typeface="inherit"/>
              </a:rPr>
              <a:t>IMPACTS ICT EXPANSION TO ISLAMIC EDUCATION</a:t>
            </a:r>
            <a:endParaRPr lang="id-ID" altLang="id-ID" sz="2400" dirty="0">
              <a:solidFill>
                <a:schemeClr val="tx1"/>
              </a:solidFill>
              <a:latin typeface="Arial" panose="020B0604020202020204" pitchFamily="34" charset="0"/>
            </a:endParaRPr>
          </a:p>
        </p:txBody>
      </p:sp>
      <p:sp>
        <p:nvSpPr>
          <p:cNvPr id="3" name="Tampungan Konten 2"/>
          <p:cNvSpPr>
            <a:spLocks noGrp="1"/>
          </p:cNvSpPr>
          <p:nvPr>
            <p:ph idx="1"/>
          </p:nvPr>
        </p:nvSpPr>
        <p:spPr>
          <a:xfrm>
            <a:off x="506896" y="1302026"/>
            <a:ext cx="11310730" cy="5277678"/>
          </a:xfrm>
        </p:spPr>
        <p:txBody>
          <a:bodyPr>
            <a:noAutofit/>
          </a:bodyPr>
          <a:lstStyle/>
          <a:p>
            <a:pPr marL="457200" lvl="0" indent="-457200" defTabSz="914400" eaLnBrk="0" fontAlgn="base" hangingPunct="0">
              <a:spcBef>
                <a:spcPct val="0"/>
              </a:spcBef>
              <a:spcAft>
                <a:spcPct val="0"/>
              </a:spcAft>
              <a:buClrTx/>
              <a:buSzTx/>
              <a:buAutoNum type="arabicPeriod"/>
            </a:pPr>
            <a:r>
              <a:rPr lang="id-ID" altLang="id-ID" sz="2800" dirty="0" err="1">
                <a:latin typeface="inherit"/>
              </a:rPr>
              <a:t>There</a:t>
            </a:r>
            <a:r>
              <a:rPr lang="id-ID" altLang="id-ID" sz="2800" dirty="0">
                <a:latin typeface="inherit"/>
              </a:rPr>
              <a:t> are </a:t>
            </a:r>
            <a:r>
              <a:rPr lang="id-ID" altLang="id-ID" sz="2800" dirty="0" err="1">
                <a:latin typeface="inherit"/>
              </a:rPr>
              <a:t>some</a:t>
            </a:r>
            <a:r>
              <a:rPr lang="id-ID" altLang="id-ID" sz="2800" dirty="0">
                <a:latin typeface="inherit"/>
              </a:rPr>
              <a:t> </a:t>
            </a:r>
            <a:r>
              <a:rPr lang="id-ID" altLang="id-ID" sz="2800" dirty="0" err="1">
                <a:latin typeface="inherit"/>
              </a:rPr>
              <a:t>discrepancies</a:t>
            </a:r>
            <a:r>
              <a:rPr lang="id-ID" altLang="id-ID" sz="2800" dirty="0">
                <a:latin typeface="inherit"/>
              </a:rPr>
              <a:t> in </a:t>
            </a:r>
            <a:r>
              <a:rPr lang="id-ID" altLang="id-ID" sz="2800" dirty="0" err="1">
                <a:latin typeface="inherit"/>
              </a:rPr>
              <a:t>the</a:t>
            </a:r>
            <a:r>
              <a:rPr lang="id-ID" altLang="id-ID" sz="2800" dirty="0">
                <a:latin typeface="inherit"/>
              </a:rPr>
              <a:t> </a:t>
            </a:r>
            <a:r>
              <a:rPr lang="id-ID" altLang="id-ID" sz="2800" dirty="0" err="1">
                <a:latin typeface="inherit"/>
              </a:rPr>
              <a:t>content</a:t>
            </a:r>
            <a:r>
              <a:rPr lang="id-ID" altLang="id-ID" sz="2800" dirty="0">
                <a:latin typeface="inherit"/>
              </a:rPr>
              <a:t> </a:t>
            </a:r>
            <a:r>
              <a:rPr lang="id-ID" altLang="id-ID" sz="2800" dirty="0" err="1">
                <a:latin typeface="inherit"/>
              </a:rPr>
              <a:t>and</a:t>
            </a:r>
            <a:r>
              <a:rPr lang="id-ID" altLang="id-ID" sz="2800" dirty="0">
                <a:latin typeface="inherit"/>
              </a:rPr>
              <a:t> </a:t>
            </a:r>
            <a:r>
              <a:rPr lang="id-ID" altLang="id-ID" sz="2800" dirty="0" err="1">
                <a:latin typeface="inherit"/>
              </a:rPr>
              <a:t>process</a:t>
            </a:r>
            <a:r>
              <a:rPr lang="id-ID" altLang="id-ID" sz="2800" dirty="0">
                <a:latin typeface="inherit"/>
              </a:rPr>
              <a:t> </a:t>
            </a:r>
            <a:r>
              <a:rPr lang="id-ID" altLang="id-ID" sz="2800" dirty="0" err="1">
                <a:latin typeface="inherit"/>
              </a:rPr>
              <a:t>of</a:t>
            </a:r>
            <a:r>
              <a:rPr lang="id-ID" altLang="id-ID" sz="2800" dirty="0">
                <a:latin typeface="inherit"/>
              </a:rPr>
              <a:t> Islamic </a:t>
            </a:r>
            <a:r>
              <a:rPr lang="id-ID" altLang="id-ID" sz="2800" dirty="0" err="1">
                <a:latin typeface="inherit"/>
              </a:rPr>
              <a:t>education</a:t>
            </a:r>
            <a:r>
              <a:rPr lang="id-ID" altLang="id-ID" sz="2800" dirty="0">
                <a:latin typeface="inherit"/>
              </a:rPr>
              <a:t> </a:t>
            </a:r>
            <a:r>
              <a:rPr lang="id-ID" altLang="id-ID" sz="2800" dirty="0" err="1">
                <a:latin typeface="inherit"/>
              </a:rPr>
              <a:t>with</a:t>
            </a:r>
            <a:r>
              <a:rPr lang="id-ID" altLang="id-ID" sz="2800" dirty="0">
                <a:latin typeface="inherit"/>
              </a:rPr>
              <a:t> </a:t>
            </a:r>
            <a:r>
              <a:rPr lang="id-ID" altLang="id-ID" sz="2800" dirty="0" err="1">
                <a:latin typeface="inherit"/>
              </a:rPr>
              <a:t>the</a:t>
            </a:r>
            <a:r>
              <a:rPr lang="id-ID" altLang="id-ID" sz="2800" dirty="0">
                <a:latin typeface="inherit"/>
              </a:rPr>
              <a:t> </a:t>
            </a:r>
            <a:r>
              <a:rPr lang="id-ID" altLang="id-ID" sz="2800" dirty="0" err="1">
                <a:latin typeface="inherit"/>
              </a:rPr>
              <a:t>reality</a:t>
            </a:r>
            <a:r>
              <a:rPr lang="id-ID" altLang="id-ID" sz="2800" dirty="0">
                <a:latin typeface="inherit"/>
              </a:rPr>
              <a:t> </a:t>
            </a:r>
            <a:r>
              <a:rPr lang="id-ID" altLang="id-ID" sz="2800" dirty="0" err="1">
                <a:latin typeface="inherit"/>
              </a:rPr>
              <a:t>and</a:t>
            </a:r>
            <a:r>
              <a:rPr lang="id-ID" altLang="id-ID" sz="2800" dirty="0">
                <a:latin typeface="inherit"/>
              </a:rPr>
              <a:t> </a:t>
            </a:r>
            <a:r>
              <a:rPr lang="id-ID" altLang="id-ID" sz="2800" dirty="0" err="1">
                <a:latin typeface="inherit"/>
              </a:rPr>
              <a:t>demands</a:t>
            </a:r>
            <a:r>
              <a:rPr lang="id-ID" altLang="id-ID" sz="2800" dirty="0">
                <a:latin typeface="inherit"/>
              </a:rPr>
              <a:t> </a:t>
            </a:r>
            <a:r>
              <a:rPr lang="id-ID" altLang="id-ID" sz="2800" dirty="0" err="1">
                <a:latin typeface="inherit"/>
              </a:rPr>
              <a:t>or</a:t>
            </a:r>
            <a:r>
              <a:rPr lang="id-ID" altLang="id-ID" sz="2800" dirty="0">
                <a:latin typeface="inherit"/>
              </a:rPr>
              <a:t> </a:t>
            </a:r>
            <a:r>
              <a:rPr lang="id-ID" altLang="id-ID" sz="2800" dirty="0" err="1">
                <a:latin typeface="inherit"/>
              </a:rPr>
              <a:t>needs</a:t>
            </a:r>
            <a:r>
              <a:rPr lang="id-ID" altLang="id-ID" sz="2800" dirty="0">
                <a:latin typeface="inherit"/>
              </a:rPr>
              <a:t> </a:t>
            </a:r>
            <a:r>
              <a:rPr lang="id-ID" altLang="id-ID" sz="2800" dirty="0" err="1">
                <a:latin typeface="inherit"/>
              </a:rPr>
              <a:t>of</a:t>
            </a:r>
            <a:r>
              <a:rPr lang="id-ID" altLang="id-ID" sz="2800" dirty="0">
                <a:latin typeface="inherit"/>
              </a:rPr>
              <a:t> </a:t>
            </a:r>
            <a:r>
              <a:rPr lang="id-ID" altLang="id-ID" sz="2800" dirty="0" err="1">
                <a:latin typeface="inherit"/>
              </a:rPr>
              <a:t>students</a:t>
            </a:r>
            <a:r>
              <a:rPr lang="id-ID" altLang="id-ID" sz="2800" dirty="0">
                <a:latin typeface="inherit"/>
              </a:rPr>
              <a:t> in </a:t>
            </a:r>
            <a:r>
              <a:rPr lang="id-ID" altLang="id-ID" sz="2800" dirty="0" err="1">
                <a:latin typeface="inherit"/>
              </a:rPr>
              <a:t>the</a:t>
            </a:r>
            <a:r>
              <a:rPr lang="id-ID" altLang="id-ID" sz="2800" dirty="0">
                <a:latin typeface="inherit"/>
              </a:rPr>
              <a:t> </a:t>
            </a:r>
            <a:r>
              <a:rPr lang="id-ID" altLang="id-ID" sz="2800" dirty="0" err="1">
                <a:latin typeface="inherit"/>
              </a:rPr>
              <a:t>current</a:t>
            </a:r>
            <a:r>
              <a:rPr lang="id-ID" altLang="id-ID" sz="2800" dirty="0">
                <a:latin typeface="inherit"/>
              </a:rPr>
              <a:t> era. </a:t>
            </a:r>
            <a:endParaRPr lang="id-ID" altLang="id-ID" sz="2800" dirty="0">
              <a:latin typeface="inherit"/>
            </a:endParaRPr>
          </a:p>
          <a:p>
            <a:pPr marL="457200" lvl="0" indent="-457200" defTabSz="914400" eaLnBrk="0" fontAlgn="base" hangingPunct="0">
              <a:spcBef>
                <a:spcPct val="0"/>
              </a:spcBef>
              <a:spcAft>
                <a:spcPct val="0"/>
              </a:spcAft>
              <a:buClrTx/>
              <a:buSzTx/>
              <a:buAutoNum type="arabicPeriod"/>
            </a:pPr>
            <a:r>
              <a:rPr lang="id-ID" altLang="id-ID" sz="2800" dirty="0">
                <a:latin typeface="inherit"/>
              </a:rPr>
              <a:t>The are </a:t>
            </a:r>
            <a:r>
              <a:rPr lang="id-ID" altLang="id-ID" sz="2800" dirty="0" err="1">
                <a:latin typeface="inherit"/>
              </a:rPr>
              <a:t>differences</a:t>
            </a:r>
            <a:r>
              <a:rPr lang="id-ID" altLang="id-ID" sz="2800" dirty="0">
                <a:latin typeface="inherit"/>
              </a:rPr>
              <a:t> </a:t>
            </a:r>
            <a:r>
              <a:rPr lang="id-ID" altLang="id-ID" sz="2800" dirty="0" err="1">
                <a:latin typeface="inherit"/>
              </a:rPr>
              <a:t>and</a:t>
            </a:r>
            <a:r>
              <a:rPr lang="id-ID" altLang="id-ID" sz="2800" dirty="0">
                <a:latin typeface="inherit"/>
              </a:rPr>
              <a:t> </a:t>
            </a:r>
            <a:r>
              <a:rPr lang="id-ID" altLang="id-ID" sz="2800" dirty="0" err="1">
                <a:latin typeface="inherit"/>
              </a:rPr>
              <a:t>gaps</a:t>
            </a:r>
            <a:r>
              <a:rPr lang="id-ID" altLang="id-ID" sz="2800" dirty="0">
                <a:latin typeface="inherit"/>
              </a:rPr>
              <a:t> </a:t>
            </a:r>
            <a:r>
              <a:rPr lang="id-ID" altLang="id-ID" sz="2800" dirty="0" err="1">
                <a:latin typeface="inherit"/>
              </a:rPr>
              <a:t>between</a:t>
            </a:r>
            <a:r>
              <a:rPr lang="id-ID" altLang="id-ID" sz="2800" dirty="0">
                <a:latin typeface="inherit"/>
              </a:rPr>
              <a:t> </a:t>
            </a:r>
            <a:r>
              <a:rPr lang="id-ID" altLang="id-ID" sz="2800" dirty="0" err="1">
                <a:latin typeface="inherit"/>
              </a:rPr>
              <a:t>educators</a:t>
            </a:r>
            <a:r>
              <a:rPr lang="id-ID" altLang="id-ID" sz="2800" dirty="0">
                <a:latin typeface="inherit"/>
              </a:rPr>
              <a:t>, </a:t>
            </a:r>
            <a:r>
              <a:rPr lang="id-ID" altLang="id-ID" sz="2800" dirty="0" err="1">
                <a:latin typeface="inherit"/>
              </a:rPr>
              <a:t>parents</a:t>
            </a:r>
            <a:r>
              <a:rPr lang="id-ID" altLang="id-ID" sz="2800" dirty="0">
                <a:latin typeface="inherit"/>
              </a:rPr>
              <a:t>, </a:t>
            </a:r>
            <a:r>
              <a:rPr lang="id-ID" altLang="id-ID" sz="2800" dirty="0" err="1">
                <a:latin typeface="inherit"/>
              </a:rPr>
              <a:t>and</a:t>
            </a:r>
            <a:r>
              <a:rPr lang="id-ID" altLang="id-ID" sz="2800" dirty="0">
                <a:latin typeface="inherit"/>
              </a:rPr>
              <a:t> </a:t>
            </a:r>
            <a:r>
              <a:rPr lang="id-ID" altLang="id-ID" sz="2800" dirty="0" err="1">
                <a:latin typeface="inherit"/>
              </a:rPr>
              <a:t>the</a:t>
            </a:r>
            <a:r>
              <a:rPr lang="id-ID" altLang="id-ID" sz="2800" dirty="0">
                <a:latin typeface="inherit"/>
              </a:rPr>
              <a:t> </a:t>
            </a:r>
            <a:r>
              <a:rPr lang="id-ID" altLang="id-ID" sz="2800" dirty="0" err="1">
                <a:latin typeface="inherit"/>
              </a:rPr>
              <a:t>community</a:t>
            </a:r>
            <a:r>
              <a:rPr lang="id-ID" altLang="id-ID" sz="2800" dirty="0">
                <a:latin typeface="inherit"/>
              </a:rPr>
              <a:t> </a:t>
            </a:r>
            <a:r>
              <a:rPr lang="id-ID" altLang="id-ID" sz="2800" dirty="0" err="1">
                <a:latin typeface="inherit"/>
              </a:rPr>
              <a:t>who</a:t>
            </a:r>
            <a:r>
              <a:rPr lang="id-ID" altLang="id-ID" sz="2800" dirty="0">
                <a:latin typeface="inherit"/>
              </a:rPr>
              <a:t> are </a:t>
            </a:r>
            <a:r>
              <a:rPr lang="id-ID" altLang="id-ID" sz="2800" dirty="0" err="1">
                <a:latin typeface="inherit"/>
              </a:rPr>
              <a:t>the</a:t>
            </a:r>
            <a:r>
              <a:rPr lang="id-ID" altLang="id-ID" sz="2800" dirty="0">
                <a:latin typeface="inherit"/>
              </a:rPr>
              <a:t> digital </a:t>
            </a:r>
            <a:r>
              <a:rPr lang="id-ID" altLang="id-ID" sz="2800" dirty="0" err="1">
                <a:latin typeface="inherit"/>
              </a:rPr>
              <a:t>immigrant</a:t>
            </a:r>
            <a:r>
              <a:rPr lang="id-ID" altLang="id-ID" sz="2800" dirty="0">
                <a:latin typeface="inherit"/>
              </a:rPr>
              <a:t> </a:t>
            </a:r>
            <a:r>
              <a:rPr lang="id-ID" altLang="id-ID" sz="2800" dirty="0" err="1">
                <a:latin typeface="inherit"/>
              </a:rPr>
              <a:t>generation</a:t>
            </a:r>
            <a:r>
              <a:rPr lang="id-ID" altLang="id-ID" sz="2800" dirty="0">
                <a:latin typeface="inherit"/>
              </a:rPr>
              <a:t> (</a:t>
            </a:r>
            <a:r>
              <a:rPr lang="id-ID" altLang="id-ID" sz="2800" dirty="0" err="1">
                <a:latin typeface="inherit"/>
              </a:rPr>
              <a:t>baby</a:t>
            </a:r>
            <a:r>
              <a:rPr lang="id-ID" altLang="id-ID" sz="2800" dirty="0">
                <a:latin typeface="inherit"/>
              </a:rPr>
              <a:t> </a:t>
            </a:r>
            <a:r>
              <a:rPr lang="id-ID" altLang="id-ID" sz="2800" dirty="0" err="1">
                <a:latin typeface="inherit"/>
              </a:rPr>
              <a:t>bomers</a:t>
            </a:r>
            <a:r>
              <a:rPr lang="id-ID" altLang="id-ID" sz="2800" dirty="0">
                <a:latin typeface="inherit"/>
              </a:rPr>
              <a:t> </a:t>
            </a:r>
            <a:r>
              <a:rPr lang="id-ID" altLang="id-ID" sz="2800" dirty="0" err="1">
                <a:latin typeface="inherit"/>
              </a:rPr>
              <a:t>generation</a:t>
            </a:r>
            <a:r>
              <a:rPr lang="id-ID" altLang="id-ID" sz="2800" dirty="0">
                <a:latin typeface="inherit"/>
              </a:rPr>
              <a:t> </a:t>
            </a:r>
            <a:r>
              <a:rPr lang="id-ID" altLang="id-ID" sz="2800" dirty="0" err="1">
                <a:latin typeface="inherit"/>
              </a:rPr>
              <a:t>and</a:t>
            </a:r>
            <a:r>
              <a:rPr lang="id-ID" altLang="id-ID" sz="2800" dirty="0">
                <a:latin typeface="inherit"/>
              </a:rPr>
              <a:t> </a:t>
            </a:r>
            <a:r>
              <a:rPr lang="id-ID" altLang="id-ID" sz="2800" dirty="0" err="1">
                <a:latin typeface="inherit"/>
              </a:rPr>
              <a:t>generation</a:t>
            </a:r>
            <a:r>
              <a:rPr lang="id-ID" altLang="id-ID" sz="2800" dirty="0">
                <a:latin typeface="inherit"/>
              </a:rPr>
              <a:t> X) </a:t>
            </a:r>
            <a:r>
              <a:rPr lang="id-ID" altLang="id-ID" sz="2800" dirty="0" err="1">
                <a:latin typeface="inherit"/>
              </a:rPr>
              <a:t>with</a:t>
            </a:r>
            <a:r>
              <a:rPr lang="id-ID" altLang="id-ID" sz="2800" dirty="0">
                <a:latin typeface="inherit"/>
              </a:rPr>
              <a:t> </a:t>
            </a:r>
            <a:r>
              <a:rPr lang="id-ID" altLang="id-ID" sz="2800" dirty="0" err="1">
                <a:latin typeface="inherit"/>
              </a:rPr>
              <a:t>students</a:t>
            </a:r>
            <a:r>
              <a:rPr lang="id-ID" altLang="id-ID" sz="2800" dirty="0">
                <a:latin typeface="inherit"/>
              </a:rPr>
              <a:t> </a:t>
            </a:r>
            <a:r>
              <a:rPr lang="id-ID" altLang="id-ID" sz="2800" dirty="0" err="1">
                <a:latin typeface="inherit"/>
              </a:rPr>
              <a:t>who</a:t>
            </a:r>
            <a:r>
              <a:rPr lang="id-ID" altLang="id-ID" sz="2800" dirty="0">
                <a:latin typeface="inherit"/>
              </a:rPr>
              <a:t> are </a:t>
            </a:r>
            <a:r>
              <a:rPr lang="id-ID" altLang="id-ID" sz="2800" dirty="0" err="1">
                <a:latin typeface="inherit"/>
              </a:rPr>
              <a:t>the</a:t>
            </a:r>
            <a:r>
              <a:rPr lang="id-ID" altLang="id-ID" sz="2800" dirty="0">
                <a:latin typeface="inherit"/>
              </a:rPr>
              <a:t> </a:t>
            </a:r>
            <a:r>
              <a:rPr lang="id-ID" altLang="id-ID" sz="2800" dirty="0" err="1">
                <a:latin typeface="inherit"/>
              </a:rPr>
              <a:t>native</a:t>
            </a:r>
            <a:r>
              <a:rPr lang="id-ID" altLang="id-ID" sz="2800" dirty="0">
                <a:latin typeface="inherit"/>
              </a:rPr>
              <a:t> digital </a:t>
            </a:r>
            <a:r>
              <a:rPr lang="id-ID" altLang="id-ID" sz="2800" dirty="0" err="1">
                <a:latin typeface="inherit"/>
              </a:rPr>
              <a:t>generation</a:t>
            </a:r>
            <a:r>
              <a:rPr lang="id-ID" altLang="id-ID" sz="2800" dirty="0">
                <a:latin typeface="inherit"/>
              </a:rPr>
              <a:t> (</a:t>
            </a:r>
            <a:r>
              <a:rPr lang="id-ID" altLang="id-ID" sz="2800" dirty="0" err="1">
                <a:latin typeface="inherit"/>
              </a:rPr>
              <a:t>generation</a:t>
            </a:r>
            <a:r>
              <a:rPr lang="id-ID" altLang="id-ID" sz="2800" dirty="0">
                <a:latin typeface="inherit"/>
              </a:rPr>
              <a:t> Y, Z </a:t>
            </a:r>
            <a:r>
              <a:rPr lang="id-ID" altLang="id-ID" sz="2800" dirty="0" err="1">
                <a:latin typeface="inherit"/>
              </a:rPr>
              <a:t>and</a:t>
            </a:r>
            <a:r>
              <a:rPr lang="id-ID" altLang="id-ID" sz="2800" dirty="0">
                <a:latin typeface="inherit"/>
              </a:rPr>
              <a:t> </a:t>
            </a:r>
            <a:r>
              <a:rPr lang="id-ID" altLang="id-ID" sz="2800" dirty="0" err="1">
                <a:latin typeface="inherit"/>
              </a:rPr>
              <a:t>Alpha</a:t>
            </a:r>
            <a:r>
              <a:rPr lang="id-ID" altLang="id-ID" sz="2800" dirty="0">
                <a:latin typeface="inherit"/>
              </a:rPr>
              <a:t>), </a:t>
            </a:r>
            <a:r>
              <a:rPr lang="id-ID" altLang="id-ID" sz="2800" dirty="0" err="1">
                <a:latin typeface="inherit"/>
              </a:rPr>
              <a:t>such</a:t>
            </a:r>
            <a:r>
              <a:rPr lang="id-ID" altLang="id-ID" sz="2800" dirty="0">
                <a:latin typeface="inherit"/>
              </a:rPr>
              <a:t> as: </a:t>
            </a:r>
            <a:endParaRPr lang="id-ID" altLang="id-ID" sz="2800" dirty="0">
              <a:latin typeface="inherit"/>
            </a:endParaRPr>
          </a:p>
          <a:p>
            <a:pPr marL="904875" lvl="0" indent="-457200" defTabSz="914400" eaLnBrk="0" fontAlgn="base" hangingPunct="0">
              <a:spcBef>
                <a:spcPct val="0"/>
              </a:spcBef>
              <a:spcAft>
                <a:spcPct val="0"/>
              </a:spcAft>
              <a:buClrTx/>
              <a:buSzTx/>
              <a:buAutoNum type="arabicParenR"/>
            </a:pPr>
            <a:r>
              <a:rPr lang="id-ID" altLang="id-ID" sz="2800" dirty="0">
                <a:latin typeface="inherit"/>
              </a:rPr>
              <a:t>The </a:t>
            </a:r>
            <a:r>
              <a:rPr lang="id-ID" altLang="id-ID" sz="2800" dirty="0" err="1">
                <a:latin typeface="inherit"/>
              </a:rPr>
              <a:t>meaning</a:t>
            </a:r>
            <a:r>
              <a:rPr lang="id-ID" altLang="id-ID" sz="2800" dirty="0">
                <a:latin typeface="inherit"/>
              </a:rPr>
              <a:t> </a:t>
            </a:r>
            <a:r>
              <a:rPr lang="id-ID" altLang="id-ID" sz="2800" dirty="0" err="1">
                <a:latin typeface="inherit"/>
              </a:rPr>
              <a:t>and</a:t>
            </a:r>
            <a:r>
              <a:rPr lang="id-ID" altLang="id-ID" sz="2800" dirty="0">
                <a:latin typeface="inherit"/>
              </a:rPr>
              <a:t> </a:t>
            </a:r>
            <a:r>
              <a:rPr lang="id-ID" altLang="id-ID" sz="2800" dirty="0" err="1">
                <a:latin typeface="inherit"/>
              </a:rPr>
              <a:t>purpose</a:t>
            </a:r>
            <a:r>
              <a:rPr lang="id-ID" altLang="id-ID" sz="2800" dirty="0">
                <a:latin typeface="inherit"/>
              </a:rPr>
              <a:t> </a:t>
            </a:r>
            <a:r>
              <a:rPr lang="id-ID" altLang="id-ID" sz="2800" dirty="0" err="1">
                <a:latin typeface="inherit"/>
              </a:rPr>
              <a:t>of</a:t>
            </a:r>
            <a:r>
              <a:rPr lang="id-ID" altLang="id-ID" sz="2800" dirty="0">
                <a:latin typeface="inherit"/>
              </a:rPr>
              <a:t> Islamic </a:t>
            </a:r>
            <a:r>
              <a:rPr lang="id-ID" altLang="id-ID" sz="2800" dirty="0" err="1">
                <a:latin typeface="inherit"/>
              </a:rPr>
              <a:t>education</a:t>
            </a:r>
            <a:r>
              <a:rPr lang="id-ID" altLang="id-ID" sz="2800" dirty="0">
                <a:latin typeface="inherit"/>
              </a:rPr>
              <a:t> </a:t>
            </a:r>
            <a:endParaRPr lang="id-ID" altLang="id-ID" sz="2800" dirty="0">
              <a:latin typeface="inherit"/>
            </a:endParaRPr>
          </a:p>
          <a:p>
            <a:pPr marL="904875" lvl="0" indent="-457200" defTabSz="914400" eaLnBrk="0" fontAlgn="base" hangingPunct="0">
              <a:spcBef>
                <a:spcPct val="0"/>
              </a:spcBef>
              <a:spcAft>
                <a:spcPct val="0"/>
              </a:spcAft>
              <a:buClrTx/>
              <a:buSzTx/>
              <a:buAutoNum type="arabicParenR"/>
            </a:pPr>
            <a:r>
              <a:rPr lang="id-ID" altLang="id-ID" sz="2800" dirty="0" err="1">
                <a:latin typeface="inherit"/>
              </a:rPr>
              <a:t>Religious</a:t>
            </a:r>
            <a:r>
              <a:rPr lang="id-ID" altLang="id-ID" sz="2800" dirty="0">
                <a:latin typeface="inherit"/>
              </a:rPr>
              <a:t> </a:t>
            </a:r>
            <a:r>
              <a:rPr lang="id-ID" altLang="id-ID" sz="2800" dirty="0" err="1">
                <a:latin typeface="inherit"/>
              </a:rPr>
              <a:t>knowledge</a:t>
            </a:r>
            <a:r>
              <a:rPr lang="id-ID" altLang="id-ID" sz="2800" dirty="0">
                <a:latin typeface="inherit"/>
              </a:rPr>
              <a:t> </a:t>
            </a:r>
            <a:r>
              <a:rPr lang="id-ID" altLang="id-ID" sz="2800" dirty="0" err="1">
                <a:latin typeface="inherit"/>
              </a:rPr>
              <a:t>and</a:t>
            </a:r>
            <a:r>
              <a:rPr lang="id-ID" altLang="id-ID" sz="2800" dirty="0">
                <a:latin typeface="inherit"/>
              </a:rPr>
              <a:t> </a:t>
            </a:r>
            <a:r>
              <a:rPr lang="id-ID" altLang="id-ID" sz="2800" dirty="0" err="1">
                <a:latin typeface="inherit"/>
              </a:rPr>
              <a:t>behavior</a:t>
            </a:r>
            <a:r>
              <a:rPr lang="id-ID" altLang="id-ID" sz="2800" dirty="0">
                <a:latin typeface="inherit"/>
              </a:rPr>
              <a:t> (</a:t>
            </a:r>
            <a:r>
              <a:rPr lang="id-ID" altLang="id-ID" sz="2800" dirty="0" err="1">
                <a:latin typeface="inherit"/>
              </a:rPr>
              <a:t>religious</a:t>
            </a:r>
            <a:r>
              <a:rPr lang="id-ID" altLang="id-ID" sz="2800" dirty="0">
                <a:latin typeface="inherit"/>
              </a:rPr>
              <a:t> </a:t>
            </a:r>
            <a:r>
              <a:rPr lang="id-ID" altLang="id-ID" sz="2800" dirty="0" err="1">
                <a:latin typeface="inherit"/>
              </a:rPr>
              <a:t>education</a:t>
            </a:r>
            <a:r>
              <a:rPr lang="id-ID" altLang="id-ID" sz="2800" dirty="0">
                <a:latin typeface="inherit"/>
              </a:rPr>
              <a:t> </a:t>
            </a:r>
            <a:r>
              <a:rPr lang="id-ID" altLang="id-ID" sz="2800" dirty="0" err="1">
                <a:latin typeface="inherit"/>
              </a:rPr>
              <a:t>content</a:t>
            </a:r>
            <a:r>
              <a:rPr lang="id-ID" altLang="id-ID" sz="2800" dirty="0">
                <a:latin typeface="inherit"/>
              </a:rPr>
              <a:t>/material) </a:t>
            </a:r>
            <a:r>
              <a:rPr lang="id-ID" altLang="id-ID" sz="2800" dirty="0" err="1">
                <a:latin typeface="inherit"/>
              </a:rPr>
              <a:t>desired</a:t>
            </a:r>
            <a:r>
              <a:rPr lang="id-ID" altLang="id-ID" sz="2800" dirty="0">
                <a:latin typeface="inherit"/>
              </a:rPr>
              <a:t> </a:t>
            </a:r>
            <a:endParaRPr lang="id-ID" altLang="id-ID" sz="2800" dirty="0">
              <a:latin typeface="inherit"/>
            </a:endParaRPr>
          </a:p>
          <a:p>
            <a:pPr marL="904875" lvl="0" indent="-457200" defTabSz="914400" eaLnBrk="0" fontAlgn="base" hangingPunct="0">
              <a:spcBef>
                <a:spcPct val="0"/>
              </a:spcBef>
              <a:spcAft>
                <a:spcPct val="0"/>
              </a:spcAft>
              <a:buClrTx/>
              <a:buSzTx/>
              <a:buAutoNum type="arabicParenR"/>
            </a:pPr>
            <a:r>
              <a:rPr lang="id-ID" altLang="id-ID" sz="2800" dirty="0">
                <a:latin typeface="inherit"/>
              </a:rPr>
              <a:t>Model </a:t>
            </a:r>
            <a:r>
              <a:rPr lang="id-ID" altLang="id-ID" sz="2800" dirty="0" err="1">
                <a:latin typeface="inherit"/>
              </a:rPr>
              <a:t>of</a:t>
            </a:r>
            <a:r>
              <a:rPr lang="id-ID" altLang="id-ID" sz="2800" dirty="0">
                <a:latin typeface="inherit"/>
              </a:rPr>
              <a:t> </a:t>
            </a:r>
            <a:r>
              <a:rPr lang="id-ID" altLang="id-ID" sz="2800" dirty="0" err="1">
                <a:latin typeface="inherit"/>
              </a:rPr>
              <a:t>approaches</a:t>
            </a:r>
            <a:r>
              <a:rPr lang="id-ID" altLang="id-ID" sz="2800" dirty="0">
                <a:latin typeface="inherit"/>
              </a:rPr>
              <a:t>, </a:t>
            </a:r>
            <a:r>
              <a:rPr lang="id-ID" altLang="id-ID" sz="2800" dirty="0" err="1">
                <a:latin typeface="inherit"/>
              </a:rPr>
              <a:t>methods</a:t>
            </a:r>
            <a:r>
              <a:rPr lang="id-ID" altLang="id-ID" sz="2800" dirty="0">
                <a:latin typeface="inherit"/>
              </a:rPr>
              <a:t> </a:t>
            </a:r>
            <a:r>
              <a:rPr lang="id-ID" altLang="id-ID" sz="2800" dirty="0" err="1">
                <a:latin typeface="inherit"/>
              </a:rPr>
              <a:t>and</a:t>
            </a:r>
            <a:r>
              <a:rPr lang="id-ID" altLang="id-ID" sz="2800" dirty="0">
                <a:latin typeface="inherit"/>
              </a:rPr>
              <a:t> </a:t>
            </a:r>
            <a:r>
              <a:rPr lang="id-ID" altLang="id-ID" sz="2800" dirty="0" err="1">
                <a:latin typeface="inherit"/>
              </a:rPr>
              <a:t>learning</a:t>
            </a:r>
            <a:r>
              <a:rPr lang="id-ID" altLang="id-ID" sz="2800" dirty="0">
                <a:latin typeface="inherit"/>
              </a:rPr>
              <a:t> </a:t>
            </a:r>
            <a:r>
              <a:rPr lang="id-ID" altLang="id-ID" sz="2800" dirty="0" err="1">
                <a:latin typeface="inherit"/>
              </a:rPr>
              <a:t>techniques</a:t>
            </a:r>
            <a:r>
              <a:rPr lang="id-ID" altLang="id-ID" sz="2800" dirty="0">
                <a:latin typeface="inherit"/>
              </a:rPr>
              <a:t> </a:t>
            </a:r>
            <a:endParaRPr lang="id-ID" altLang="id-ID" sz="2800" dirty="0">
              <a:latin typeface="inherit"/>
            </a:endParaRPr>
          </a:p>
          <a:p>
            <a:pPr marL="904875" lvl="0" indent="-457200" defTabSz="914400" eaLnBrk="0" fontAlgn="base" hangingPunct="0">
              <a:spcBef>
                <a:spcPct val="0"/>
              </a:spcBef>
              <a:spcAft>
                <a:spcPct val="0"/>
              </a:spcAft>
              <a:buClrTx/>
              <a:buSzTx/>
              <a:buAutoNum type="arabicParenR"/>
            </a:pPr>
            <a:r>
              <a:rPr lang="id-ID" altLang="id-ID" sz="2800" dirty="0" err="1">
                <a:latin typeface="inherit"/>
              </a:rPr>
              <a:t>Using</a:t>
            </a:r>
            <a:r>
              <a:rPr lang="id-ID" altLang="id-ID" sz="2800" dirty="0">
                <a:latin typeface="inherit"/>
              </a:rPr>
              <a:t> </a:t>
            </a:r>
            <a:r>
              <a:rPr lang="id-ID" altLang="id-ID" sz="2800" dirty="0" err="1">
                <a:latin typeface="inherit"/>
              </a:rPr>
              <a:t>of</a:t>
            </a:r>
            <a:r>
              <a:rPr lang="id-ID" altLang="id-ID" sz="2800" dirty="0">
                <a:latin typeface="inherit"/>
              </a:rPr>
              <a:t> </a:t>
            </a:r>
            <a:r>
              <a:rPr lang="id-ID" altLang="id-ID" sz="2800" dirty="0" err="1">
                <a:latin typeface="inherit"/>
              </a:rPr>
              <a:t>learning</a:t>
            </a:r>
            <a:r>
              <a:rPr lang="id-ID" altLang="id-ID" sz="2800" dirty="0">
                <a:latin typeface="inherit"/>
              </a:rPr>
              <a:t> </a:t>
            </a:r>
            <a:r>
              <a:rPr lang="id-ID" altLang="id-ID" sz="2800" dirty="0" err="1">
                <a:latin typeface="inherit"/>
              </a:rPr>
              <a:t>resources</a:t>
            </a:r>
            <a:r>
              <a:rPr lang="id-ID" altLang="id-ID" sz="2800" dirty="0">
                <a:latin typeface="inherit"/>
              </a:rPr>
              <a:t> </a:t>
            </a:r>
            <a:r>
              <a:rPr lang="id-ID" altLang="id-ID" sz="2800" dirty="0" err="1">
                <a:latin typeface="inherit"/>
              </a:rPr>
              <a:t>and</a:t>
            </a:r>
            <a:r>
              <a:rPr lang="id-ID" altLang="id-ID" sz="2800" dirty="0">
                <a:latin typeface="inherit"/>
              </a:rPr>
              <a:t> media.</a:t>
            </a:r>
            <a:r>
              <a:rPr lang="id-ID" altLang="id-ID" sz="2800" dirty="0"/>
              <a:t> </a:t>
            </a:r>
            <a:endParaRPr lang="id-ID" altLang="id-ID" sz="2800" dirty="0">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646111" y="452718"/>
            <a:ext cx="9404723" cy="710160"/>
          </a:xfrm>
        </p:spPr>
        <p:txBody>
          <a:bodyPr/>
          <a:lstStyle/>
          <a:p>
            <a:r>
              <a:rPr lang="id-ID" sz="3600" dirty="0"/>
              <a:t>PENELITIAN MILWARD BROWN (2017)</a:t>
            </a:r>
            <a:endParaRPr lang="id-ID" sz="3600" dirty="0"/>
          </a:p>
        </p:txBody>
      </p:sp>
      <p:sp>
        <p:nvSpPr>
          <p:cNvPr id="3" name="Tampungan Konten 2"/>
          <p:cNvSpPr>
            <a:spLocks noGrp="1"/>
          </p:cNvSpPr>
          <p:nvPr>
            <p:ph idx="1"/>
          </p:nvPr>
        </p:nvSpPr>
        <p:spPr>
          <a:xfrm>
            <a:off x="516835" y="1311965"/>
            <a:ext cx="11330607" cy="5218043"/>
          </a:xfrm>
        </p:spPr>
        <p:txBody>
          <a:bodyPr/>
          <a:lstStyle/>
          <a:p>
            <a:pPr marL="457200" indent="-457200">
              <a:buFont typeface="+mj-lt"/>
              <a:buAutoNum type="arabicPeriod"/>
            </a:pPr>
            <a:r>
              <a:rPr lang="id-ID" dirty="0"/>
              <a:t>Menurut penelitian </a:t>
            </a:r>
            <a:r>
              <a:rPr lang="id-ID" dirty="0" err="1"/>
              <a:t>Millward</a:t>
            </a:r>
            <a:r>
              <a:rPr lang="id-ID" dirty="0"/>
              <a:t> </a:t>
            </a:r>
            <a:r>
              <a:rPr lang="id-ID" dirty="0" err="1"/>
              <a:t>Brown</a:t>
            </a:r>
            <a:r>
              <a:rPr lang="id-ID" dirty="0"/>
              <a:t> (2017), generasi Z memiliki karakteristik berbeda dibandingkan generasi Y atau bahkan generasi X (</a:t>
            </a:r>
            <a:r>
              <a:rPr lang="id-ID" dirty="0" err="1"/>
              <a:t>baby</a:t>
            </a:r>
            <a:r>
              <a:rPr lang="id-ID" dirty="0"/>
              <a:t> </a:t>
            </a:r>
            <a:r>
              <a:rPr lang="id-ID" dirty="0" err="1"/>
              <a:t>boomers</a:t>
            </a:r>
            <a:r>
              <a:rPr lang="id-ID" dirty="0"/>
              <a:t>).</a:t>
            </a:r>
            <a:endParaRPr lang="id-ID" dirty="0"/>
          </a:p>
          <a:p>
            <a:pPr marL="457200" indent="-457200">
              <a:buFont typeface="+mj-lt"/>
              <a:buAutoNum type="arabicPeriod"/>
            </a:pPr>
            <a:r>
              <a:rPr lang="id-ID" dirty="0"/>
              <a:t>Generasi Z lahir saat teknologi digital tengah berkembang pesat. Generasi ini juga lebih melek internet dibandingkan generasi-generasi sebelumnya.</a:t>
            </a:r>
            <a:endParaRPr lang="id-ID" dirty="0"/>
          </a:p>
          <a:p>
            <a:pPr marL="457200" indent="-457200">
              <a:buFont typeface="+mj-lt"/>
              <a:buAutoNum type="arabicPeriod"/>
            </a:pPr>
            <a:r>
              <a:rPr lang="id-ID" dirty="0"/>
              <a:t>Sebanyak 74 persen generasi Z mengakses gawai sedikitnya satu jam per hari. Persentase itu lebih besar dibandingkan generasi Y (66 persen) dan generasi X (55 persen).</a:t>
            </a:r>
            <a:endParaRPr lang="id-ID" dirty="0"/>
          </a:p>
          <a:p>
            <a:pPr marL="457200" indent="-457200">
              <a:buFont typeface="+mj-lt"/>
              <a:buAutoNum type="arabicPeriod"/>
            </a:pPr>
            <a:r>
              <a:rPr lang="id-ID" dirty="0"/>
              <a:t>Ekses dari kondisi di atas adalah remaja kekinian itu kurang gemar membaca. Mereka lebih suka menyerap informasi dalam bentuk visual, misalnya konten video pendek.</a:t>
            </a:r>
            <a:endParaRPr lang="id-ID" dirty="0"/>
          </a:p>
          <a:p>
            <a:pPr marL="457200" indent="-457200">
              <a:buFont typeface="+mj-lt"/>
              <a:buAutoNum type="arabicPeriod"/>
            </a:pPr>
            <a:r>
              <a:rPr lang="id-ID" dirty="0"/>
              <a:t>Survei </a:t>
            </a:r>
            <a:r>
              <a:rPr lang="id-ID" dirty="0" err="1"/>
              <a:t>Millward</a:t>
            </a:r>
            <a:r>
              <a:rPr lang="id-ID" dirty="0"/>
              <a:t> </a:t>
            </a:r>
            <a:r>
              <a:rPr lang="id-ID" dirty="0" err="1"/>
              <a:t>Brown</a:t>
            </a:r>
            <a:r>
              <a:rPr lang="id-ID" dirty="0"/>
              <a:t> mendapati generasi Z menyukai video pendek berdurasi 10 detik, lebih singkat 50 persen dibandingkan generasi X yang masih mampu menyerap video berdurasi hingga 20 detik.</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646111" y="452718"/>
            <a:ext cx="9404723" cy="1067969"/>
          </a:xfrm>
        </p:spPr>
        <p:txBody>
          <a:bodyPr/>
          <a:lstStyle/>
          <a:p>
            <a:r>
              <a:rPr lang="id-ID" dirty="0"/>
              <a:t>TUNTUTAN PERUBAHAN</a:t>
            </a:r>
            <a:endParaRPr lang="id-ID" dirty="0"/>
          </a:p>
        </p:txBody>
      </p:sp>
      <p:sp>
        <p:nvSpPr>
          <p:cNvPr id="3" name="Tampungan Konten 2"/>
          <p:cNvSpPr>
            <a:spLocks noGrp="1"/>
          </p:cNvSpPr>
          <p:nvPr>
            <p:ph idx="1"/>
          </p:nvPr>
        </p:nvSpPr>
        <p:spPr>
          <a:xfrm>
            <a:off x="556592" y="1649896"/>
            <a:ext cx="10942982" cy="4598503"/>
          </a:xfrm>
        </p:spPr>
        <p:txBody>
          <a:bodyPr>
            <a:normAutofit/>
          </a:bodyPr>
          <a:lstStyle/>
          <a:p>
            <a:pPr marL="894080" indent="-457200">
              <a:buFont typeface="+mj-lt"/>
              <a:buAutoNum type="arabicPeriod"/>
            </a:pPr>
            <a:r>
              <a:rPr lang="id-ID" sz="2800" dirty="0" err="1">
                <a:latin typeface="Arial Narrow" panose="020B0606020202030204" pitchFamily="34" charset="0"/>
              </a:rPr>
              <a:t>Reformulasi</a:t>
            </a:r>
            <a:r>
              <a:rPr lang="id-ID" sz="2800" dirty="0">
                <a:latin typeface="Arial Narrow" panose="020B0606020202030204" pitchFamily="34" charset="0"/>
              </a:rPr>
              <a:t> model dan desain kurikulum dan pembelajaran yang sesuai dengan tuntutan kebutuhan peserta didik di era kini dan ke depan (4.0 dan menuju 5.0).</a:t>
            </a:r>
            <a:endParaRPr lang="id-ID" sz="2800" dirty="0">
              <a:latin typeface="Arial Narrow" panose="020B0606020202030204" pitchFamily="34" charset="0"/>
            </a:endParaRPr>
          </a:p>
          <a:p>
            <a:pPr marL="894080" indent="-457200">
              <a:buFont typeface="+mj-lt"/>
              <a:buAutoNum type="arabicPeriod"/>
            </a:pPr>
            <a:r>
              <a:rPr lang="id-ID" sz="2800" dirty="0">
                <a:latin typeface="Arial Narrow" panose="020B0606020202030204" pitchFamily="34" charset="0"/>
              </a:rPr>
              <a:t>Penyiapan tenaga pendidikan profesional yang memahami dan dapat </a:t>
            </a:r>
            <a:r>
              <a:rPr lang="id-ID" sz="2800" dirty="0" err="1">
                <a:latin typeface="Arial Narrow" panose="020B0606020202030204" pitchFamily="34" charset="0"/>
              </a:rPr>
              <a:t>mempormulasi</a:t>
            </a:r>
            <a:r>
              <a:rPr lang="id-ID" sz="2800" dirty="0">
                <a:latin typeface="Arial Narrow" panose="020B0606020202030204" pitchFamily="34" charset="0"/>
              </a:rPr>
              <a:t> kegiatan pembelajaran yang sejalan dengan perkembangan kebutuhan peserta didik dan tuntutan zaman, baik melalui in-</a:t>
            </a:r>
            <a:r>
              <a:rPr lang="id-ID" sz="2800" dirty="0" err="1">
                <a:latin typeface="Arial Narrow" panose="020B0606020202030204" pitchFamily="34" charset="0"/>
              </a:rPr>
              <a:t>service</a:t>
            </a:r>
            <a:r>
              <a:rPr lang="id-ID" sz="2800" dirty="0">
                <a:latin typeface="Arial Narrow" panose="020B0606020202030204" pitchFamily="34" charset="0"/>
              </a:rPr>
              <a:t> maupun </a:t>
            </a:r>
            <a:r>
              <a:rPr lang="id-ID" sz="2800" dirty="0" err="1">
                <a:latin typeface="Arial Narrow" panose="020B0606020202030204" pitchFamily="34" charset="0"/>
              </a:rPr>
              <a:t>pre-service</a:t>
            </a:r>
            <a:r>
              <a:rPr lang="id-ID" sz="2800" dirty="0">
                <a:latin typeface="Arial Narrow" panose="020B0606020202030204" pitchFamily="34" charset="0"/>
              </a:rPr>
              <a:t> </a:t>
            </a:r>
            <a:r>
              <a:rPr lang="id-ID" sz="2800" dirty="0" err="1">
                <a:latin typeface="Arial Narrow" panose="020B0606020202030204" pitchFamily="34" charset="0"/>
              </a:rPr>
              <a:t>training</a:t>
            </a:r>
            <a:r>
              <a:rPr lang="id-ID" sz="2800" dirty="0">
                <a:latin typeface="Arial Narrow" panose="020B0606020202030204" pitchFamily="34" charset="0"/>
              </a:rPr>
              <a:t>.</a:t>
            </a:r>
            <a:endParaRPr lang="id-ID" sz="2800" dirty="0">
              <a:latin typeface="Arial Narrow" panose="020B0606020202030204" pitchFamily="34" charset="0"/>
            </a:endParaRPr>
          </a:p>
          <a:p>
            <a:pPr marL="894080" indent="-457200">
              <a:buFont typeface="+mj-lt"/>
              <a:buAutoNum type="arabicPeriod"/>
            </a:pPr>
            <a:r>
              <a:rPr lang="id-ID" sz="2800" dirty="0" err="1">
                <a:latin typeface="Arial Narrow" panose="020B0606020202030204" pitchFamily="34" charset="0"/>
              </a:rPr>
              <a:t>Repormulasi</a:t>
            </a:r>
            <a:r>
              <a:rPr lang="id-ID" sz="2800" dirty="0">
                <a:latin typeface="Arial Narrow" panose="020B0606020202030204" pitchFamily="34" charset="0"/>
              </a:rPr>
              <a:t> model dan desain kurikulum LPTK sebagai lembaga menyiapkan tenaga pendidik yang profesional sesuai zamannya.</a:t>
            </a:r>
            <a:endParaRPr lang="id-ID" sz="2800" dirty="0">
              <a:latin typeface="Arial Narrow" panose="020B0606020202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646111" y="452718"/>
            <a:ext cx="9404723" cy="1067969"/>
          </a:xfrm>
        </p:spPr>
        <p:txBody>
          <a:bodyPr/>
          <a:lstStyle/>
          <a:p>
            <a:r>
              <a:rPr lang="id-ID" dirty="0"/>
              <a:t>REQUIREMENT OF CHANGE</a:t>
            </a:r>
            <a:endParaRPr lang="id-ID" dirty="0"/>
          </a:p>
        </p:txBody>
      </p:sp>
      <p:sp>
        <p:nvSpPr>
          <p:cNvPr id="3" name="Tampungan Konten 2"/>
          <p:cNvSpPr>
            <a:spLocks noGrp="1"/>
          </p:cNvSpPr>
          <p:nvPr>
            <p:ph idx="1"/>
          </p:nvPr>
        </p:nvSpPr>
        <p:spPr>
          <a:xfrm>
            <a:off x="556592" y="1689652"/>
            <a:ext cx="10942982" cy="4598503"/>
          </a:xfrm>
        </p:spPr>
        <p:txBody>
          <a:bodyPr>
            <a:normAutofit lnSpcReduction="10000"/>
          </a:bodyPr>
          <a:lstStyle/>
          <a:p>
            <a:pPr marL="457200" lvl="0" indent="-457200">
              <a:buFont typeface="+mj-lt"/>
              <a:buAutoNum type="arabicPeriod"/>
            </a:pPr>
            <a:r>
              <a:rPr lang="id-ID" sz="2800" dirty="0" err="1">
                <a:latin typeface="Bahnschrift" panose="020B0502040204020203" pitchFamily="34" charset="0"/>
              </a:rPr>
              <a:t>Reformulation</a:t>
            </a:r>
            <a:r>
              <a:rPr lang="id-ID" sz="2800" dirty="0">
                <a:latin typeface="Bahnschrift" panose="020B0502040204020203" pitchFamily="34" charset="0"/>
              </a:rPr>
              <a:t> </a:t>
            </a:r>
            <a:r>
              <a:rPr lang="id-ID" sz="2800" dirty="0" err="1">
                <a:latin typeface="Bahnschrift" panose="020B0502040204020203" pitchFamily="34" charset="0"/>
              </a:rPr>
              <a:t>the</a:t>
            </a:r>
            <a:r>
              <a:rPr lang="id-ID" sz="2800" dirty="0">
                <a:latin typeface="Bahnschrift" panose="020B0502040204020203" pitchFamily="34" charset="0"/>
              </a:rPr>
              <a:t> </a:t>
            </a:r>
            <a:r>
              <a:rPr lang="id-ID" sz="2800" dirty="0" err="1">
                <a:latin typeface="Bahnschrift" panose="020B0502040204020203" pitchFamily="34" charset="0"/>
              </a:rPr>
              <a:t>schools</a:t>
            </a:r>
            <a:r>
              <a:rPr lang="id-ID" sz="2800" dirty="0">
                <a:latin typeface="Bahnschrift" panose="020B0502040204020203" pitchFamily="34" charset="0"/>
              </a:rPr>
              <a:t> </a:t>
            </a:r>
            <a:r>
              <a:rPr lang="id-ID" sz="2800" dirty="0" err="1">
                <a:latin typeface="Bahnschrift" panose="020B0502040204020203" pitchFamily="34" charset="0"/>
              </a:rPr>
              <a:t>curriculum</a:t>
            </a:r>
            <a:r>
              <a:rPr lang="id-ID" sz="2800" dirty="0">
                <a:latin typeface="Bahnschrift" panose="020B0502040204020203" pitchFamily="34" charset="0"/>
              </a:rPr>
              <a:t> </a:t>
            </a:r>
            <a:r>
              <a:rPr lang="id-ID" sz="2800" dirty="0" err="1">
                <a:latin typeface="Bahnschrift" panose="020B0502040204020203" pitchFamily="34" charset="0"/>
              </a:rPr>
              <a:t>and</a:t>
            </a:r>
            <a:r>
              <a:rPr lang="id-ID" sz="2800" dirty="0">
                <a:latin typeface="Bahnschrift" panose="020B0502040204020203" pitchFamily="34" charset="0"/>
              </a:rPr>
              <a:t> </a:t>
            </a:r>
            <a:r>
              <a:rPr lang="id-ID" sz="2800" dirty="0" err="1">
                <a:latin typeface="Bahnschrift" panose="020B0502040204020203" pitchFamily="34" charset="0"/>
              </a:rPr>
              <a:t>learning</a:t>
            </a:r>
            <a:r>
              <a:rPr lang="id-ID" sz="2800" dirty="0">
                <a:latin typeface="Bahnschrift" panose="020B0502040204020203" pitchFamily="34" charset="0"/>
              </a:rPr>
              <a:t> </a:t>
            </a:r>
            <a:r>
              <a:rPr lang="id-ID" sz="2800" dirty="0" err="1">
                <a:latin typeface="Bahnschrift" panose="020B0502040204020203" pitchFamily="34" charset="0"/>
              </a:rPr>
              <a:t>models</a:t>
            </a:r>
            <a:r>
              <a:rPr lang="id-ID" sz="2800" dirty="0">
                <a:latin typeface="Bahnschrift" panose="020B0502040204020203" pitchFamily="34" charset="0"/>
              </a:rPr>
              <a:t> </a:t>
            </a:r>
            <a:r>
              <a:rPr lang="id-ID" sz="2800" dirty="0" err="1">
                <a:latin typeface="Bahnschrift" panose="020B0502040204020203" pitchFamily="34" charset="0"/>
              </a:rPr>
              <a:t>and</a:t>
            </a:r>
            <a:r>
              <a:rPr lang="id-ID" sz="2800" dirty="0">
                <a:latin typeface="Bahnschrift" panose="020B0502040204020203" pitchFamily="34" charset="0"/>
              </a:rPr>
              <a:t> </a:t>
            </a:r>
            <a:r>
              <a:rPr lang="id-ID" sz="2800" dirty="0" err="1">
                <a:latin typeface="Bahnschrift" panose="020B0502040204020203" pitchFamily="34" charset="0"/>
              </a:rPr>
              <a:t>design</a:t>
            </a:r>
            <a:r>
              <a:rPr lang="id-ID" sz="2800" dirty="0">
                <a:latin typeface="Bahnschrift" panose="020B0502040204020203" pitchFamily="34" charset="0"/>
              </a:rPr>
              <a:t> in </a:t>
            </a:r>
            <a:r>
              <a:rPr lang="id-ID" sz="2800" dirty="0" err="1">
                <a:latin typeface="Bahnschrift" panose="020B0502040204020203" pitchFamily="34" charset="0"/>
              </a:rPr>
              <a:t>accordance</a:t>
            </a:r>
            <a:r>
              <a:rPr lang="id-ID" sz="2800" dirty="0">
                <a:latin typeface="Bahnschrift" panose="020B0502040204020203" pitchFamily="34" charset="0"/>
              </a:rPr>
              <a:t> </a:t>
            </a:r>
            <a:r>
              <a:rPr lang="id-ID" sz="2800" dirty="0" err="1">
                <a:latin typeface="Bahnschrift" panose="020B0502040204020203" pitchFamily="34" charset="0"/>
              </a:rPr>
              <a:t>with</a:t>
            </a:r>
            <a:r>
              <a:rPr lang="id-ID" sz="2800" dirty="0">
                <a:latin typeface="Bahnschrift" panose="020B0502040204020203" pitchFamily="34" charset="0"/>
              </a:rPr>
              <a:t> </a:t>
            </a:r>
            <a:r>
              <a:rPr lang="id-ID" sz="2800" dirty="0" err="1">
                <a:latin typeface="Bahnschrift" panose="020B0502040204020203" pitchFamily="34" charset="0"/>
              </a:rPr>
              <a:t>the</a:t>
            </a:r>
            <a:r>
              <a:rPr lang="id-ID" sz="2800" dirty="0">
                <a:latin typeface="Bahnschrift" panose="020B0502040204020203" pitchFamily="34" charset="0"/>
              </a:rPr>
              <a:t> </a:t>
            </a:r>
            <a:r>
              <a:rPr lang="id-ID" sz="2800" dirty="0" err="1">
                <a:latin typeface="Bahnschrift" panose="020B0502040204020203" pitchFamily="34" charset="0"/>
              </a:rPr>
              <a:t>demands</a:t>
            </a:r>
            <a:r>
              <a:rPr lang="id-ID" sz="2800" dirty="0">
                <a:latin typeface="Bahnschrift" panose="020B0502040204020203" pitchFamily="34" charset="0"/>
              </a:rPr>
              <a:t> </a:t>
            </a:r>
            <a:r>
              <a:rPr lang="id-ID" sz="2800" dirty="0" err="1">
                <a:latin typeface="Bahnschrift" panose="020B0502040204020203" pitchFamily="34" charset="0"/>
              </a:rPr>
              <a:t>and</a:t>
            </a:r>
            <a:r>
              <a:rPr lang="id-ID" sz="2800" dirty="0">
                <a:latin typeface="Bahnschrift" panose="020B0502040204020203" pitchFamily="34" charset="0"/>
              </a:rPr>
              <a:t> </a:t>
            </a:r>
            <a:r>
              <a:rPr lang="id-ID" sz="2800" dirty="0" err="1">
                <a:latin typeface="Bahnschrift" panose="020B0502040204020203" pitchFamily="34" charset="0"/>
              </a:rPr>
              <a:t>the</a:t>
            </a:r>
            <a:r>
              <a:rPr lang="id-ID" sz="2800" dirty="0">
                <a:latin typeface="Bahnschrift" panose="020B0502040204020203" pitchFamily="34" charset="0"/>
              </a:rPr>
              <a:t> </a:t>
            </a:r>
            <a:r>
              <a:rPr lang="id-ID" sz="2800" dirty="0" err="1">
                <a:latin typeface="Bahnschrift" panose="020B0502040204020203" pitchFamily="34" charset="0"/>
              </a:rPr>
              <a:t>needs</a:t>
            </a:r>
            <a:r>
              <a:rPr lang="id-ID" sz="2800" dirty="0">
                <a:latin typeface="Bahnschrift" panose="020B0502040204020203" pitchFamily="34" charset="0"/>
              </a:rPr>
              <a:t> </a:t>
            </a:r>
            <a:r>
              <a:rPr lang="id-ID" sz="2800" dirty="0" err="1">
                <a:latin typeface="Bahnschrift" panose="020B0502040204020203" pitchFamily="34" charset="0"/>
              </a:rPr>
              <a:t>of</a:t>
            </a:r>
            <a:r>
              <a:rPr lang="id-ID" sz="2800" dirty="0">
                <a:latin typeface="Bahnschrift" panose="020B0502040204020203" pitchFamily="34" charset="0"/>
              </a:rPr>
              <a:t> </a:t>
            </a:r>
            <a:r>
              <a:rPr lang="id-ID" sz="2800" dirty="0" err="1">
                <a:latin typeface="Bahnschrift" panose="020B0502040204020203" pitchFamily="34" charset="0"/>
              </a:rPr>
              <a:t>students</a:t>
            </a:r>
            <a:r>
              <a:rPr lang="id-ID" sz="2800" dirty="0">
                <a:latin typeface="Bahnschrift" panose="020B0502040204020203" pitchFamily="34" charset="0"/>
              </a:rPr>
              <a:t> in </a:t>
            </a:r>
            <a:r>
              <a:rPr lang="id-ID" sz="2800" dirty="0" err="1">
                <a:latin typeface="Bahnschrift" panose="020B0502040204020203" pitchFamily="34" charset="0"/>
              </a:rPr>
              <a:t>the</a:t>
            </a:r>
            <a:r>
              <a:rPr lang="id-ID" sz="2800" dirty="0">
                <a:latin typeface="Bahnschrift" panose="020B0502040204020203" pitchFamily="34" charset="0"/>
              </a:rPr>
              <a:t> </a:t>
            </a:r>
            <a:r>
              <a:rPr lang="id-ID" sz="2800" dirty="0" err="1">
                <a:latin typeface="Bahnschrift" panose="020B0502040204020203" pitchFamily="34" charset="0"/>
              </a:rPr>
              <a:t>present</a:t>
            </a:r>
            <a:r>
              <a:rPr lang="id-ID" sz="2800" dirty="0">
                <a:latin typeface="Bahnschrift" panose="020B0502040204020203" pitchFamily="34" charset="0"/>
              </a:rPr>
              <a:t> </a:t>
            </a:r>
            <a:r>
              <a:rPr lang="id-ID" sz="2800" dirty="0" err="1">
                <a:latin typeface="Bahnschrift" panose="020B0502040204020203" pitchFamily="34" charset="0"/>
              </a:rPr>
              <a:t>and</a:t>
            </a:r>
            <a:r>
              <a:rPr lang="id-ID" sz="2800" dirty="0">
                <a:latin typeface="Bahnschrift" panose="020B0502040204020203" pitchFamily="34" charset="0"/>
              </a:rPr>
              <a:t> </a:t>
            </a:r>
            <a:r>
              <a:rPr lang="id-ID" sz="2800" dirty="0" err="1">
                <a:latin typeface="Bahnschrift" panose="020B0502040204020203" pitchFamily="34" charset="0"/>
              </a:rPr>
              <a:t>future</a:t>
            </a:r>
            <a:r>
              <a:rPr lang="id-ID" sz="2800" dirty="0">
                <a:latin typeface="Bahnschrift" panose="020B0502040204020203" pitchFamily="34" charset="0"/>
              </a:rPr>
              <a:t> </a:t>
            </a:r>
            <a:r>
              <a:rPr lang="id-ID" sz="2800" dirty="0" err="1">
                <a:latin typeface="Bahnschrift" panose="020B0502040204020203" pitchFamily="34" charset="0"/>
              </a:rPr>
              <a:t>eras</a:t>
            </a:r>
            <a:r>
              <a:rPr lang="id-ID" sz="2800" dirty="0">
                <a:latin typeface="Bahnschrift" panose="020B0502040204020203" pitchFamily="34" charset="0"/>
              </a:rPr>
              <a:t> (4.0 </a:t>
            </a:r>
            <a:r>
              <a:rPr lang="id-ID" sz="2800" dirty="0" err="1">
                <a:latin typeface="Bahnschrift" panose="020B0502040204020203" pitchFamily="34" charset="0"/>
              </a:rPr>
              <a:t>and</a:t>
            </a:r>
            <a:r>
              <a:rPr lang="id-ID" sz="2800" dirty="0">
                <a:latin typeface="Bahnschrift" panose="020B0502040204020203" pitchFamily="34" charset="0"/>
              </a:rPr>
              <a:t> </a:t>
            </a:r>
            <a:r>
              <a:rPr lang="id-ID" sz="2800" dirty="0" err="1">
                <a:latin typeface="Bahnschrift" panose="020B0502040204020203" pitchFamily="34" charset="0"/>
              </a:rPr>
              <a:t>towards</a:t>
            </a:r>
            <a:r>
              <a:rPr lang="id-ID" sz="2800" dirty="0">
                <a:latin typeface="Bahnschrift" panose="020B0502040204020203" pitchFamily="34" charset="0"/>
              </a:rPr>
              <a:t> 5.0). </a:t>
            </a:r>
            <a:endParaRPr lang="id-ID" sz="2800" dirty="0">
              <a:latin typeface="Bahnschrift" panose="020B0502040204020203" pitchFamily="34" charset="0"/>
            </a:endParaRPr>
          </a:p>
          <a:p>
            <a:pPr marL="457200" lvl="0" indent="-457200">
              <a:buFont typeface="+mj-lt"/>
              <a:buAutoNum type="arabicPeriod"/>
            </a:pPr>
            <a:r>
              <a:rPr lang="id-ID" sz="2800" dirty="0" err="1">
                <a:latin typeface="Bahnschrift" panose="020B0502040204020203" pitchFamily="34" charset="0"/>
              </a:rPr>
              <a:t>Preparation</a:t>
            </a:r>
            <a:r>
              <a:rPr lang="id-ID" sz="2800" dirty="0">
                <a:latin typeface="Bahnschrift" panose="020B0502040204020203" pitchFamily="34" charset="0"/>
              </a:rPr>
              <a:t> </a:t>
            </a:r>
            <a:r>
              <a:rPr lang="id-ID" sz="2800" dirty="0" err="1">
                <a:latin typeface="Bahnschrift" panose="020B0502040204020203" pitchFamily="34" charset="0"/>
              </a:rPr>
              <a:t>of</a:t>
            </a:r>
            <a:r>
              <a:rPr lang="id-ID" sz="2800" dirty="0">
                <a:latin typeface="Bahnschrift" panose="020B0502040204020203" pitchFamily="34" charset="0"/>
              </a:rPr>
              <a:t> </a:t>
            </a:r>
            <a:r>
              <a:rPr lang="id-ID" sz="2800" dirty="0" err="1">
                <a:latin typeface="Bahnschrift" panose="020B0502040204020203" pitchFamily="34" charset="0"/>
              </a:rPr>
              <a:t>professional</a:t>
            </a:r>
            <a:r>
              <a:rPr lang="id-ID" sz="2800" dirty="0">
                <a:latin typeface="Bahnschrift" panose="020B0502040204020203" pitchFamily="34" charset="0"/>
              </a:rPr>
              <a:t> </a:t>
            </a:r>
            <a:r>
              <a:rPr lang="id-ID" sz="2800" dirty="0" err="1">
                <a:latin typeface="Bahnschrift" panose="020B0502040204020203" pitchFamily="34" charset="0"/>
              </a:rPr>
              <a:t>education</a:t>
            </a:r>
            <a:r>
              <a:rPr lang="id-ID" sz="2800" dirty="0">
                <a:latin typeface="Bahnschrift" panose="020B0502040204020203" pitchFamily="34" charset="0"/>
              </a:rPr>
              <a:t> </a:t>
            </a:r>
            <a:r>
              <a:rPr lang="id-ID" sz="2800" dirty="0" err="1">
                <a:latin typeface="Bahnschrift" panose="020B0502040204020203" pitchFamily="34" charset="0"/>
              </a:rPr>
              <a:t>personnel</a:t>
            </a:r>
            <a:r>
              <a:rPr lang="id-ID" sz="2800" dirty="0">
                <a:latin typeface="Bahnschrift" panose="020B0502040204020203" pitchFamily="34" charset="0"/>
              </a:rPr>
              <a:t> </a:t>
            </a:r>
            <a:r>
              <a:rPr lang="id-ID" sz="2800" dirty="0" err="1">
                <a:latin typeface="Bahnschrift" panose="020B0502040204020203" pitchFamily="34" charset="0"/>
              </a:rPr>
              <a:t>who</a:t>
            </a:r>
            <a:r>
              <a:rPr lang="id-ID" sz="2800" dirty="0">
                <a:latin typeface="Bahnschrift" panose="020B0502040204020203" pitchFamily="34" charset="0"/>
              </a:rPr>
              <a:t> </a:t>
            </a:r>
            <a:r>
              <a:rPr lang="id-ID" sz="2800" dirty="0" err="1">
                <a:latin typeface="Bahnschrift" panose="020B0502040204020203" pitchFamily="34" charset="0"/>
              </a:rPr>
              <a:t>understand</a:t>
            </a:r>
            <a:r>
              <a:rPr lang="id-ID" sz="2800" dirty="0">
                <a:latin typeface="Bahnschrift" panose="020B0502040204020203" pitchFamily="34" charset="0"/>
              </a:rPr>
              <a:t> </a:t>
            </a:r>
            <a:r>
              <a:rPr lang="id-ID" sz="2800" dirty="0" err="1">
                <a:latin typeface="Bahnschrift" panose="020B0502040204020203" pitchFamily="34" charset="0"/>
              </a:rPr>
              <a:t>and</a:t>
            </a:r>
            <a:r>
              <a:rPr lang="id-ID" sz="2800" dirty="0">
                <a:latin typeface="Bahnschrift" panose="020B0502040204020203" pitchFamily="34" charset="0"/>
              </a:rPr>
              <a:t> </a:t>
            </a:r>
            <a:r>
              <a:rPr lang="id-ID" sz="2800" dirty="0" err="1">
                <a:latin typeface="Bahnschrift" panose="020B0502040204020203" pitchFamily="34" charset="0"/>
              </a:rPr>
              <a:t>able</a:t>
            </a:r>
            <a:r>
              <a:rPr lang="id-ID" sz="2800" dirty="0">
                <a:latin typeface="Bahnschrift" panose="020B0502040204020203" pitchFamily="34" charset="0"/>
              </a:rPr>
              <a:t> </a:t>
            </a:r>
            <a:r>
              <a:rPr lang="id-ID" sz="2800" dirty="0" err="1">
                <a:latin typeface="Bahnschrift" panose="020B0502040204020203" pitchFamily="34" charset="0"/>
              </a:rPr>
              <a:t>to</a:t>
            </a:r>
            <a:r>
              <a:rPr lang="id-ID" sz="2800" dirty="0">
                <a:latin typeface="Bahnschrift" panose="020B0502040204020203" pitchFamily="34" charset="0"/>
              </a:rPr>
              <a:t> </a:t>
            </a:r>
            <a:r>
              <a:rPr lang="id-ID" sz="2800" dirty="0" err="1">
                <a:latin typeface="Bahnschrift" panose="020B0502040204020203" pitchFamily="34" charset="0"/>
              </a:rPr>
              <a:t>formulate</a:t>
            </a:r>
            <a:r>
              <a:rPr lang="id-ID" sz="2800" dirty="0">
                <a:latin typeface="Bahnschrift" panose="020B0502040204020203" pitchFamily="34" charset="0"/>
              </a:rPr>
              <a:t> </a:t>
            </a:r>
            <a:r>
              <a:rPr lang="id-ID" sz="2800" dirty="0" err="1">
                <a:latin typeface="Bahnschrift" panose="020B0502040204020203" pitchFamily="34" charset="0"/>
              </a:rPr>
              <a:t>learning</a:t>
            </a:r>
            <a:r>
              <a:rPr lang="id-ID" sz="2800" dirty="0">
                <a:latin typeface="Bahnschrift" panose="020B0502040204020203" pitchFamily="34" charset="0"/>
              </a:rPr>
              <a:t> </a:t>
            </a:r>
            <a:r>
              <a:rPr lang="id-ID" sz="2800" dirty="0" err="1">
                <a:latin typeface="Bahnschrift" panose="020B0502040204020203" pitchFamily="34" charset="0"/>
              </a:rPr>
              <a:t>activities</a:t>
            </a:r>
            <a:r>
              <a:rPr lang="id-ID" sz="2800" dirty="0">
                <a:latin typeface="Bahnschrift" panose="020B0502040204020203" pitchFamily="34" charset="0"/>
              </a:rPr>
              <a:t> </a:t>
            </a:r>
            <a:r>
              <a:rPr lang="id-ID" sz="2800" dirty="0" err="1">
                <a:latin typeface="Bahnschrift" panose="020B0502040204020203" pitchFamily="34" charset="0"/>
              </a:rPr>
              <a:t>that</a:t>
            </a:r>
            <a:r>
              <a:rPr lang="id-ID" sz="2800" dirty="0">
                <a:latin typeface="Bahnschrift" panose="020B0502040204020203" pitchFamily="34" charset="0"/>
              </a:rPr>
              <a:t> are in </a:t>
            </a:r>
            <a:r>
              <a:rPr lang="id-ID" sz="2800" dirty="0" err="1">
                <a:latin typeface="Bahnschrift" panose="020B0502040204020203" pitchFamily="34" charset="0"/>
              </a:rPr>
              <a:t>line</a:t>
            </a:r>
            <a:r>
              <a:rPr lang="id-ID" sz="2800" dirty="0">
                <a:latin typeface="Bahnschrift" panose="020B0502040204020203" pitchFamily="34" charset="0"/>
              </a:rPr>
              <a:t> </a:t>
            </a:r>
            <a:r>
              <a:rPr lang="id-ID" sz="2800" dirty="0" err="1">
                <a:latin typeface="Bahnschrift" panose="020B0502040204020203" pitchFamily="34" charset="0"/>
              </a:rPr>
              <a:t>with</a:t>
            </a:r>
            <a:r>
              <a:rPr lang="id-ID" sz="2800" dirty="0">
                <a:latin typeface="Bahnschrift" panose="020B0502040204020203" pitchFamily="34" charset="0"/>
              </a:rPr>
              <a:t> </a:t>
            </a:r>
            <a:r>
              <a:rPr lang="id-ID" sz="2800" dirty="0" err="1">
                <a:latin typeface="Bahnschrift" panose="020B0502040204020203" pitchFamily="34" charset="0"/>
              </a:rPr>
              <a:t>the</a:t>
            </a:r>
            <a:r>
              <a:rPr lang="id-ID" sz="2800" dirty="0">
                <a:latin typeface="Bahnschrift" panose="020B0502040204020203" pitchFamily="34" charset="0"/>
              </a:rPr>
              <a:t> </a:t>
            </a:r>
            <a:r>
              <a:rPr lang="id-ID" sz="2800" dirty="0" err="1">
                <a:latin typeface="Bahnschrift" panose="020B0502040204020203" pitchFamily="34" charset="0"/>
              </a:rPr>
              <a:t>development</a:t>
            </a:r>
            <a:r>
              <a:rPr lang="id-ID" sz="2800" dirty="0">
                <a:latin typeface="Bahnschrift" panose="020B0502040204020203" pitchFamily="34" charset="0"/>
              </a:rPr>
              <a:t> </a:t>
            </a:r>
            <a:r>
              <a:rPr lang="id-ID" sz="2800" dirty="0" err="1">
                <a:latin typeface="Bahnschrift" panose="020B0502040204020203" pitchFamily="34" charset="0"/>
              </a:rPr>
              <a:t>of</a:t>
            </a:r>
            <a:r>
              <a:rPr lang="id-ID" sz="2800" dirty="0">
                <a:latin typeface="Bahnschrift" panose="020B0502040204020203" pitchFamily="34" charset="0"/>
              </a:rPr>
              <a:t> </a:t>
            </a:r>
            <a:r>
              <a:rPr lang="id-ID" sz="2800" dirty="0" err="1">
                <a:latin typeface="Bahnschrift" panose="020B0502040204020203" pitchFamily="34" charset="0"/>
              </a:rPr>
              <a:t>the</a:t>
            </a:r>
            <a:r>
              <a:rPr lang="id-ID" sz="2800" dirty="0">
                <a:latin typeface="Bahnschrift" panose="020B0502040204020203" pitchFamily="34" charset="0"/>
              </a:rPr>
              <a:t> </a:t>
            </a:r>
            <a:r>
              <a:rPr lang="id-ID" sz="2800" dirty="0" err="1">
                <a:latin typeface="Bahnschrift" panose="020B0502040204020203" pitchFamily="34" charset="0"/>
              </a:rPr>
              <a:t>needs</a:t>
            </a:r>
            <a:r>
              <a:rPr lang="id-ID" sz="2800" dirty="0">
                <a:latin typeface="Bahnschrift" panose="020B0502040204020203" pitchFamily="34" charset="0"/>
              </a:rPr>
              <a:t> </a:t>
            </a:r>
            <a:r>
              <a:rPr lang="id-ID" sz="2800" dirty="0" err="1">
                <a:latin typeface="Bahnschrift" panose="020B0502040204020203" pitchFamily="34" charset="0"/>
              </a:rPr>
              <a:t>of</a:t>
            </a:r>
            <a:r>
              <a:rPr lang="id-ID" sz="2800" dirty="0">
                <a:latin typeface="Bahnschrift" panose="020B0502040204020203" pitchFamily="34" charset="0"/>
              </a:rPr>
              <a:t> </a:t>
            </a:r>
            <a:r>
              <a:rPr lang="id-ID" sz="2800" dirty="0" err="1">
                <a:latin typeface="Bahnschrift" panose="020B0502040204020203" pitchFamily="34" charset="0"/>
              </a:rPr>
              <a:t>students</a:t>
            </a:r>
            <a:r>
              <a:rPr lang="id-ID" sz="2800" dirty="0">
                <a:latin typeface="Bahnschrift" panose="020B0502040204020203" pitchFamily="34" charset="0"/>
              </a:rPr>
              <a:t> </a:t>
            </a:r>
            <a:r>
              <a:rPr lang="id-ID" sz="2800" dirty="0" err="1">
                <a:latin typeface="Bahnschrift" panose="020B0502040204020203" pitchFamily="34" charset="0"/>
              </a:rPr>
              <a:t>and</a:t>
            </a:r>
            <a:r>
              <a:rPr lang="id-ID" sz="2800" dirty="0">
                <a:latin typeface="Bahnschrift" panose="020B0502040204020203" pitchFamily="34" charset="0"/>
              </a:rPr>
              <a:t> </a:t>
            </a:r>
            <a:r>
              <a:rPr lang="id-ID" sz="2800" dirty="0" err="1">
                <a:latin typeface="Bahnschrift" panose="020B0502040204020203" pitchFamily="34" charset="0"/>
              </a:rPr>
              <a:t>the</a:t>
            </a:r>
            <a:r>
              <a:rPr lang="id-ID" sz="2800" dirty="0">
                <a:latin typeface="Bahnschrift" panose="020B0502040204020203" pitchFamily="34" charset="0"/>
              </a:rPr>
              <a:t> </a:t>
            </a:r>
            <a:r>
              <a:rPr lang="id-ID" sz="2800" dirty="0" err="1">
                <a:latin typeface="Bahnschrift" panose="020B0502040204020203" pitchFamily="34" charset="0"/>
              </a:rPr>
              <a:t>demands</a:t>
            </a:r>
            <a:r>
              <a:rPr lang="id-ID" sz="2800" dirty="0">
                <a:latin typeface="Bahnschrift" panose="020B0502040204020203" pitchFamily="34" charset="0"/>
              </a:rPr>
              <a:t> </a:t>
            </a:r>
            <a:r>
              <a:rPr lang="id-ID" sz="2800" dirty="0" err="1">
                <a:latin typeface="Bahnschrift" panose="020B0502040204020203" pitchFamily="34" charset="0"/>
              </a:rPr>
              <a:t>of</a:t>
            </a:r>
            <a:r>
              <a:rPr lang="id-ID" sz="2800" dirty="0">
                <a:latin typeface="Bahnschrift" panose="020B0502040204020203" pitchFamily="34" charset="0"/>
              </a:rPr>
              <a:t> </a:t>
            </a:r>
            <a:r>
              <a:rPr lang="id-ID" sz="2800" dirty="0" err="1">
                <a:latin typeface="Bahnschrift" panose="020B0502040204020203" pitchFamily="34" charset="0"/>
              </a:rPr>
              <a:t>the</a:t>
            </a:r>
            <a:r>
              <a:rPr lang="id-ID" sz="2800" dirty="0">
                <a:latin typeface="Bahnschrift" panose="020B0502040204020203" pitchFamily="34" charset="0"/>
              </a:rPr>
              <a:t> </a:t>
            </a:r>
            <a:r>
              <a:rPr lang="id-ID" sz="2800" dirty="0" err="1">
                <a:latin typeface="Bahnschrift" panose="020B0502040204020203" pitchFamily="34" charset="0"/>
              </a:rPr>
              <a:t>eras</a:t>
            </a:r>
            <a:r>
              <a:rPr lang="id-ID" sz="2800" dirty="0">
                <a:latin typeface="Bahnschrift" panose="020B0502040204020203" pitchFamily="34" charset="0"/>
              </a:rPr>
              <a:t>, </a:t>
            </a:r>
            <a:r>
              <a:rPr lang="id-ID" sz="2800" dirty="0" err="1">
                <a:latin typeface="Bahnschrift" panose="020B0502040204020203" pitchFamily="34" charset="0"/>
              </a:rPr>
              <a:t>both</a:t>
            </a:r>
            <a:r>
              <a:rPr lang="id-ID" sz="2800" dirty="0">
                <a:latin typeface="Bahnschrift" panose="020B0502040204020203" pitchFamily="34" charset="0"/>
              </a:rPr>
              <a:t> </a:t>
            </a:r>
            <a:r>
              <a:rPr lang="id-ID" sz="2800" dirty="0" err="1">
                <a:latin typeface="Bahnschrift" panose="020B0502040204020203" pitchFamily="34" charset="0"/>
              </a:rPr>
              <a:t>through</a:t>
            </a:r>
            <a:r>
              <a:rPr lang="id-ID" sz="2800" dirty="0">
                <a:latin typeface="Bahnschrift" panose="020B0502040204020203" pitchFamily="34" charset="0"/>
              </a:rPr>
              <a:t> in-</a:t>
            </a:r>
            <a:r>
              <a:rPr lang="id-ID" sz="2800" dirty="0" err="1">
                <a:latin typeface="Bahnschrift" panose="020B0502040204020203" pitchFamily="34" charset="0"/>
              </a:rPr>
              <a:t>service</a:t>
            </a:r>
            <a:r>
              <a:rPr lang="id-ID" sz="2800" dirty="0">
                <a:latin typeface="Bahnschrift" panose="020B0502040204020203" pitchFamily="34" charset="0"/>
              </a:rPr>
              <a:t> </a:t>
            </a:r>
            <a:r>
              <a:rPr lang="id-ID" sz="2800" dirty="0" err="1">
                <a:latin typeface="Bahnschrift" panose="020B0502040204020203" pitchFamily="34" charset="0"/>
              </a:rPr>
              <a:t>and</a:t>
            </a:r>
            <a:r>
              <a:rPr lang="id-ID" sz="2800" dirty="0">
                <a:latin typeface="Bahnschrift" panose="020B0502040204020203" pitchFamily="34" charset="0"/>
              </a:rPr>
              <a:t> </a:t>
            </a:r>
            <a:r>
              <a:rPr lang="id-ID" sz="2800" dirty="0" err="1">
                <a:latin typeface="Bahnschrift" panose="020B0502040204020203" pitchFamily="34" charset="0"/>
              </a:rPr>
              <a:t>pre-service</a:t>
            </a:r>
            <a:r>
              <a:rPr lang="id-ID" sz="2800" dirty="0">
                <a:latin typeface="Bahnschrift" panose="020B0502040204020203" pitchFamily="34" charset="0"/>
              </a:rPr>
              <a:t> </a:t>
            </a:r>
            <a:r>
              <a:rPr lang="id-ID" sz="2800" dirty="0" err="1">
                <a:latin typeface="Bahnschrift" panose="020B0502040204020203" pitchFamily="34" charset="0"/>
              </a:rPr>
              <a:t>training</a:t>
            </a:r>
            <a:r>
              <a:rPr lang="id-ID" sz="2800" dirty="0">
                <a:latin typeface="Bahnschrift" panose="020B0502040204020203" pitchFamily="34" charset="0"/>
              </a:rPr>
              <a:t>. </a:t>
            </a:r>
            <a:endParaRPr lang="id-ID" sz="2800" dirty="0">
              <a:latin typeface="Bahnschrift" panose="020B0502040204020203" pitchFamily="34" charset="0"/>
            </a:endParaRPr>
          </a:p>
          <a:p>
            <a:pPr marL="457200" lvl="0" indent="-457200">
              <a:buFont typeface="+mj-lt"/>
              <a:buAutoNum type="arabicPeriod"/>
            </a:pPr>
            <a:r>
              <a:rPr lang="id-ID" sz="2800" dirty="0" err="1">
                <a:latin typeface="Bahnschrift" panose="020B0502040204020203" pitchFamily="34" charset="0"/>
              </a:rPr>
              <a:t>Reforming</a:t>
            </a:r>
            <a:r>
              <a:rPr lang="id-ID" sz="2800" dirty="0">
                <a:latin typeface="Bahnschrift" panose="020B0502040204020203" pitchFamily="34" charset="0"/>
              </a:rPr>
              <a:t> </a:t>
            </a:r>
            <a:r>
              <a:rPr lang="id-ID" sz="2800" dirty="0" err="1">
                <a:latin typeface="Bahnschrift" panose="020B0502040204020203" pitchFamily="34" charset="0"/>
              </a:rPr>
              <a:t>the</a:t>
            </a:r>
            <a:r>
              <a:rPr lang="id-ID" sz="2800" dirty="0">
                <a:latin typeface="Bahnschrift" panose="020B0502040204020203" pitchFamily="34" charset="0"/>
              </a:rPr>
              <a:t> LPTK </a:t>
            </a:r>
            <a:r>
              <a:rPr lang="id-ID" sz="2800" dirty="0" err="1">
                <a:latin typeface="Bahnschrift" panose="020B0502040204020203" pitchFamily="34" charset="0"/>
              </a:rPr>
              <a:t>curriculum</a:t>
            </a:r>
            <a:r>
              <a:rPr lang="id-ID" sz="2800" dirty="0">
                <a:latin typeface="Bahnschrift" panose="020B0502040204020203" pitchFamily="34" charset="0"/>
              </a:rPr>
              <a:t> </a:t>
            </a:r>
            <a:r>
              <a:rPr lang="id-ID" sz="2800" dirty="0" err="1">
                <a:latin typeface="Bahnschrift" panose="020B0502040204020203" pitchFamily="34" charset="0"/>
              </a:rPr>
              <a:t>and</a:t>
            </a:r>
            <a:r>
              <a:rPr lang="id-ID" sz="2800" dirty="0">
                <a:latin typeface="Bahnschrift" panose="020B0502040204020203" pitchFamily="34" charset="0"/>
              </a:rPr>
              <a:t> </a:t>
            </a:r>
            <a:r>
              <a:rPr lang="id-ID" sz="2800" dirty="0" err="1">
                <a:latin typeface="Bahnschrift" panose="020B0502040204020203" pitchFamily="34" charset="0"/>
              </a:rPr>
              <a:t>learning</a:t>
            </a:r>
            <a:r>
              <a:rPr lang="id-ID" sz="2800" dirty="0">
                <a:latin typeface="Bahnschrift" panose="020B0502040204020203" pitchFamily="34" charset="0"/>
              </a:rPr>
              <a:t> </a:t>
            </a:r>
            <a:r>
              <a:rPr lang="id-ID" sz="2800" dirty="0" err="1">
                <a:latin typeface="Bahnschrift" panose="020B0502040204020203" pitchFamily="34" charset="0"/>
              </a:rPr>
              <a:t>design</a:t>
            </a:r>
            <a:r>
              <a:rPr lang="id-ID" sz="2800" dirty="0">
                <a:latin typeface="Bahnschrift" panose="020B0502040204020203" pitchFamily="34" charset="0"/>
              </a:rPr>
              <a:t>, as </a:t>
            </a:r>
            <a:r>
              <a:rPr lang="id-ID" sz="2800" dirty="0" err="1">
                <a:latin typeface="Bahnschrift" panose="020B0502040204020203" pitchFamily="34" charset="0"/>
              </a:rPr>
              <a:t>an</a:t>
            </a:r>
            <a:r>
              <a:rPr lang="id-ID" sz="2800" dirty="0">
                <a:latin typeface="Bahnschrift" panose="020B0502040204020203" pitchFamily="34" charset="0"/>
              </a:rPr>
              <a:t> </a:t>
            </a:r>
            <a:r>
              <a:rPr lang="id-ID" sz="2800" dirty="0" err="1">
                <a:latin typeface="Bahnschrift" panose="020B0502040204020203" pitchFamily="34" charset="0"/>
              </a:rPr>
              <a:t>institution</a:t>
            </a:r>
            <a:r>
              <a:rPr lang="id-ID" sz="2800" dirty="0">
                <a:latin typeface="Bahnschrift" panose="020B0502040204020203" pitchFamily="34" charset="0"/>
              </a:rPr>
              <a:t> </a:t>
            </a:r>
            <a:r>
              <a:rPr lang="id-ID" sz="2800" dirty="0" err="1">
                <a:latin typeface="Bahnschrift" panose="020B0502040204020203" pitchFamily="34" charset="0"/>
              </a:rPr>
              <a:t>providing</a:t>
            </a:r>
            <a:r>
              <a:rPr lang="id-ID" sz="2800" dirty="0">
                <a:latin typeface="Bahnschrift" panose="020B0502040204020203" pitchFamily="34" charset="0"/>
              </a:rPr>
              <a:t> </a:t>
            </a:r>
            <a:r>
              <a:rPr lang="id-ID" sz="2800" dirty="0" err="1">
                <a:latin typeface="Bahnschrift" panose="020B0502040204020203" pitchFamily="34" charset="0"/>
              </a:rPr>
              <a:t>professional</a:t>
            </a:r>
            <a:r>
              <a:rPr lang="id-ID" sz="2800" dirty="0">
                <a:latin typeface="Bahnschrift" panose="020B0502040204020203" pitchFamily="34" charset="0"/>
              </a:rPr>
              <a:t> </a:t>
            </a:r>
            <a:r>
              <a:rPr lang="id-ID" sz="2800" dirty="0" err="1">
                <a:latin typeface="Bahnschrift" panose="020B0502040204020203" pitchFamily="34" charset="0"/>
              </a:rPr>
              <a:t>educators</a:t>
            </a:r>
            <a:r>
              <a:rPr lang="id-ID" sz="2800" dirty="0">
                <a:latin typeface="Bahnschrift" panose="020B0502040204020203" pitchFamily="34" charset="0"/>
              </a:rPr>
              <a:t>, </a:t>
            </a:r>
            <a:r>
              <a:rPr lang="id-ID" sz="2800" dirty="0" err="1">
                <a:latin typeface="Bahnschrift" panose="020B0502040204020203" pitchFamily="34" charset="0"/>
              </a:rPr>
              <a:t>according</a:t>
            </a:r>
            <a:r>
              <a:rPr lang="id-ID" sz="2800" dirty="0">
                <a:latin typeface="Bahnschrift" panose="020B0502040204020203" pitchFamily="34" charset="0"/>
              </a:rPr>
              <a:t> </a:t>
            </a:r>
            <a:r>
              <a:rPr lang="id-ID" sz="2800" dirty="0" err="1">
                <a:latin typeface="Bahnschrift" panose="020B0502040204020203" pitchFamily="34" charset="0"/>
              </a:rPr>
              <a:t>to</a:t>
            </a:r>
            <a:r>
              <a:rPr lang="id-ID" sz="2800" dirty="0">
                <a:latin typeface="Bahnschrift" panose="020B0502040204020203" pitchFamily="34" charset="0"/>
              </a:rPr>
              <a:t> </a:t>
            </a:r>
            <a:r>
              <a:rPr lang="id-ID" sz="2800" dirty="0" err="1">
                <a:latin typeface="Bahnschrift" panose="020B0502040204020203" pitchFamily="34" charset="0"/>
              </a:rPr>
              <a:t>their</a:t>
            </a:r>
            <a:r>
              <a:rPr lang="id-ID" sz="2800" dirty="0">
                <a:latin typeface="Bahnschrift" panose="020B0502040204020203" pitchFamily="34" charset="0"/>
              </a:rPr>
              <a:t> </a:t>
            </a:r>
            <a:r>
              <a:rPr lang="id-ID" sz="2800" dirty="0" err="1">
                <a:latin typeface="Bahnschrift" panose="020B0502040204020203" pitchFamily="34" charset="0"/>
              </a:rPr>
              <a:t>eras</a:t>
            </a:r>
            <a:r>
              <a:rPr lang="id-ID" sz="2800" dirty="0">
                <a:latin typeface="Bahnschrift" panose="020B0502040204020203" pitchFamily="34" charset="0"/>
              </a:rPr>
              <a:t>. </a:t>
            </a:r>
            <a:endParaRPr lang="id-ID" sz="2800" dirty="0">
              <a:latin typeface="Arial Narrow" panose="020B0606020202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778565" y="238538"/>
            <a:ext cx="8610600" cy="835827"/>
          </a:xfrm>
        </p:spPr>
        <p:txBody>
          <a:bodyPr>
            <a:normAutofit/>
          </a:bodyPr>
          <a:lstStyle/>
          <a:p>
            <a:pPr algn="l">
              <a:tabLst>
                <a:tab pos="1163320" algn="l"/>
              </a:tabLst>
            </a:pPr>
            <a:r>
              <a:rPr lang="id-ID" sz="2400" dirty="0"/>
              <a:t>ARAH DAN POLA PIKIR PERUBAHAN DALAM PENDIDIKAN ISLAM YANG DIPERLUKAN</a:t>
            </a:r>
            <a:endParaRPr lang="id-ID" sz="2400" dirty="0"/>
          </a:p>
        </p:txBody>
      </p:sp>
      <p:sp>
        <p:nvSpPr>
          <p:cNvPr id="3" name="Tampungan Konten 2"/>
          <p:cNvSpPr>
            <a:spLocks noGrp="1"/>
          </p:cNvSpPr>
          <p:nvPr>
            <p:ph idx="1"/>
          </p:nvPr>
        </p:nvSpPr>
        <p:spPr>
          <a:xfrm>
            <a:off x="327991" y="1262271"/>
            <a:ext cx="11569147" cy="5357192"/>
          </a:xfrm>
        </p:spPr>
        <p:txBody>
          <a:bodyPr>
            <a:normAutofit fontScale="92500" lnSpcReduction="20000"/>
          </a:bodyPr>
          <a:lstStyle/>
          <a:p>
            <a:pPr marL="457200" indent="-457200">
              <a:buFont typeface="Wingdings 3" panose="05040102010807070707" charset="2"/>
              <a:buAutoNum type="arabicPeriod"/>
            </a:pPr>
            <a:r>
              <a:rPr lang="id-ID" dirty="0">
                <a:latin typeface="Arial" panose="020B0604020202020204" pitchFamily="34" charset="0"/>
                <a:cs typeface="Arial" panose="020B0604020202020204" pitchFamily="34" charset="0"/>
              </a:rPr>
              <a:t>Perubahan d</a:t>
            </a:r>
            <a:r>
              <a:rPr lang="sv-SE" dirty="0">
                <a:latin typeface="Arial" panose="020B0604020202020204" pitchFamily="34" charset="0"/>
                <a:cs typeface="Arial" panose="020B0604020202020204" pitchFamily="34" charset="0"/>
              </a:rPr>
              <a:t>ari </a:t>
            </a:r>
            <a:r>
              <a:rPr lang="id-ID" dirty="0">
                <a:latin typeface="Arial" panose="020B0604020202020204" pitchFamily="34" charset="0"/>
                <a:cs typeface="Arial" panose="020B0604020202020204" pitchFamily="34" charset="0"/>
              </a:rPr>
              <a:t>pembelajaran tujuan dan </a:t>
            </a:r>
            <a:r>
              <a:rPr lang="sv-SE" dirty="0">
                <a:latin typeface="Arial" panose="020B0604020202020204" pitchFamily="34" charset="0"/>
                <a:cs typeface="Arial" panose="020B0604020202020204" pitchFamily="34" charset="0"/>
              </a:rPr>
              <a:t>pemikiran faktual menuju kritis.</a:t>
            </a:r>
            <a:endParaRPr lang="id-ID" dirty="0">
              <a:latin typeface="Arial" panose="020B0604020202020204" pitchFamily="34" charset="0"/>
              <a:cs typeface="Arial" panose="020B0604020202020204" pitchFamily="34" charset="0"/>
            </a:endParaRPr>
          </a:p>
          <a:p>
            <a:pPr marL="457200" indent="-457200">
              <a:buFont typeface="Wingdings 3" panose="05040102010807070707" charset="2"/>
              <a:buAutoNum type="arabicPeriod"/>
            </a:pPr>
            <a:r>
              <a:rPr lang="id-ID" dirty="0">
                <a:latin typeface="Arial" panose="020B0604020202020204" pitchFamily="34" charset="0"/>
                <a:cs typeface="Arial" panose="020B0604020202020204" pitchFamily="34" charset="0"/>
              </a:rPr>
              <a:t>Perubahan dari pembelajaran mono disiplin ilmu pengetahuan bergeser menuju pengetahuan </a:t>
            </a:r>
            <a:r>
              <a:rPr lang="id-ID" dirty="0" err="1">
                <a:latin typeface="Arial" panose="020B0604020202020204" pitchFamily="34" charset="0"/>
                <a:cs typeface="Arial" panose="020B0604020202020204" pitchFamily="34" charset="0"/>
              </a:rPr>
              <a:t>multidisiplin</a:t>
            </a:r>
            <a:r>
              <a:rPr lang="id-ID" dirty="0">
                <a:latin typeface="Arial" panose="020B0604020202020204" pitchFamily="34" charset="0"/>
                <a:cs typeface="Arial" panose="020B0604020202020204" pitchFamily="34" charset="0"/>
              </a:rPr>
              <a:t> dan integratif. </a:t>
            </a:r>
            <a:endParaRPr lang="id-ID" dirty="0">
              <a:latin typeface="Arial" panose="020B0604020202020204" pitchFamily="34" charset="0"/>
              <a:cs typeface="Arial" panose="020B0604020202020204" pitchFamily="34" charset="0"/>
            </a:endParaRPr>
          </a:p>
          <a:p>
            <a:pPr marL="457200" indent="-457200">
              <a:buFont typeface="Wingdings 3" panose="05040102010807070707" charset="2"/>
              <a:buAutoNum type="arabicPeriod"/>
            </a:pPr>
            <a:r>
              <a:rPr lang="id-ID" dirty="0">
                <a:latin typeface="Arial" panose="020B0604020202020204" pitchFamily="34" charset="0"/>
                <a:cs typeface="Arial" panose="020B0604020202020204" pitchFamily="34" charset="0"/>
              </a:rPr>
              <a:t>Perubahan d</a:t>
            </a:r>
            <a:r>
              <a:rPr lang="fi-FI" dirty="0">
                <a:latin typeface="Arial" panose="020B0604020202020204" pitchFamily="34" charset="0"/>
                <a:cs typeface="Arial" panose="020B0604020202020204" pitchFamily="34" charset="0"/>
              </a:rPr>
              <a:t>ari </a:t>
            </a:r>
            <a:r>
              <a:rPr lang="id-ID" dirty="0">
                <a:latin typeface="Arial" panose="020B0604020202020204" pitchFamily="34" charset="0"/>
                <a:cs typeface="Arial" panose="020B0604020202020204" pitchFamily="34" charset="0"/>
              </a:rPr>
              <a:t>media pembelajaran </a:t>
            </a:r>
            <a:r>
              <a:rPr lang="fi-FI" dirty="0">
                <a:latin typeface="Arial" panose="020B0604020202020204" pitchFamily="34" charset="0"/>
                <a:cs typeface="Arial" panose="020B0604020202020204" pitchFamily="34" charset="0"/>
              </a:rPr>
              <a:t>tunggal menuju multimedia.</a:t>
            </a:r>
            <a:endParaRPr lang="id-ID" dirty="0">
              <a:latin typeface="Arial" panose="020B0604020202020204" pitchFamily="34" charset="0"/>
              <a:cs typeface="Arial" panose="020B0604020202020204" pitchFamily="34" charset="0"/>
            </a:endParaRPr>
          </a:p>
          <a:p>
            <a:pPr marL="457200" indent="-457200">
              <a:buAutoNum type="arabicPeriod"/>
            </a:pPr>
            <a:r>
              <a:rPr lang="id-ID" dirty="0">
                <a:latin typeface="Arial" panose="020B0604020202020204" pitchFamily="34" charset="0"/>
                <a:cs typeface="Arial" panose="020B0604020202020204" pitchFamily="34" charset="0"/>
              </a:rPr>
              <a:t>Perubahan d</a:t>
            </a:r>
            <a:r>
              <a:rPr lang="id-ID" sz="2000" dirty="0">
                <a:latin typeface="Arial" panose="020B0604020202020204" pitchFamily="34" charset="0"/>
                <a:cs typeface="Arial" panose="020B0604020202020204" pitchFamily="34" charset="0"/>
              </a:rPr>
              <a:t>ari sumber pembelajaran tunggal menuju sumber belajar jamak;</a:t>
            </a:r>
            <a:endParaRPr lang="id-ID" sz="2000" dirty="0">
              <a:latin typeface="Arial" panose="020B0604020202020204" pitchFamily="34" charset="0"/>
              <a:cs typeface="Arial" panose="020B0604020202020204" pitchFamily="34" charset="0"/>
            </a:endParaRPr>
          </a:p>
          <a:p>
            <a:pPr marL="457200" indent="-457200">
              <a:buAutoNum type="arabicPeriod"/>
            </a:pPr>
            <a:r>
              <a:rPr lang="id-ID" dirty="0">
                <a:latin typeface="Arial" panose="020B0604020202020204" pitchFamily="34" charset="0"/>
                <a:cs typeface="Arial" panose="020B0604020202020204" pitchFamily="34" charset="0"/>
              </a:rPr>
              <a:t>Perubahan d</a:t>
            </a:r>
            <a:r>
              <a:rPr lang="id-ID" sz="2000" dirty="0">
                <a:latin typeface="Arial" panose="020B0604020202020204" pitchFamily="34" charset="0"/>
                <a:cs typeface="Arial" panose="020B0604020202020204" pitchFamily="34" charset="0"/>
              </a:rPr>
              <a:t>ari pembelajaran berpusat pada guru menuju berpusat pada siswa. </a:t>
            </a:r>
            <a:endParaRPr lang="id-ID" sz="2000" dirty="0">
              <a:latin typeface="Arial" panose="020B0604020202020204" pitchFamily="34" charset="0"/>
              <a:cs typeface="Arial" panose="020B0604020202020204" pitchFamily="34" charset="0"/>
            </a:endParaRPr>
          </a:p>
          <a:p>
            <a:pPr marL="457200" indent="-457200">
              <a:buAutoNum type="arabicPeriod"/>
            </a:pPr>
            <a:r>
              <a:rPr lang="id-ID" dirty="0">
                <a:latin typeface="Arial" panose="020B0604020202020204" pitchFamily="34" charset="0"/>
                <a:cs typeface="Arial" panose="020B0604020202020204" pitchFamily="34" charset="0"/>
              </a:rPr>
              <a:t>Perubahan d</a:t>
            </a:r>
            <a:r>
              <a:rPr lang="id-ID" sz="2000" dirty="0">
                <a:latin typeface="Arial" panose="020B0604020202020204" pitchFamily="34" charset="0"/>
                <a:cs typeface="Arial" panose="020B0604020202020204" pitchFamily="34" charset="0"/>
              </a:rPr>
              <a:t>ari pembelajaran satu arah menuju interaktif. </a:t>
            </a:r>
            <a:endParaRPr lang="id-ID" sz="2000" dirty="0">
              <a:latin typeface="Arial" panose="020B0604020202020204" pitchFamily="34" charset="0"/>
              <a:cs typeface="Arial" panose="020B0604020202020204" pitchFamily="34" charset="0"/>
            </a:endParaRPr>
          </a:p>
          <a:p>
            <a:pPr marL="457200" indent="-457200">
              <a:buAutoNum type="arabicPeriod"/>
            </a:pPr>
            <a:r>
              <a:rPr lang="id-ID" dirty="0">
                <a:latin typeface="Arial" panose="020B0604020202020204" pitchFamily="34" charset="0"/>
                <a:cs typeface="Arial" panose="020B0604020202020204" pitchFamily="34" charset="0"/>
              </a:rPr>
              <a:t>Perubahan d</a:t>
            </a:r>
            <a:r>
              <a:rPr lang="id-ID" sz="2000" dirty="0">
                <a:latin typeface="Arial" panose="020B0604020202020204" pitchFamily="34" charset="0"/>
                <a:cs typeface="Arial" panose="020B0604020202020204" pitchFamily="34" charset="0"/>
              </a:rPr>
              <a:t>ari pembelajaran isolasi menuju lingkungan jejaring yang terjamin</a:t>
            </a:r>
            <a:endParaRPr lang="id-ID" sz="2000" dirty="0">
              <a:latin typeface="Arial" panose="020B0604020202020204" pitchFamily="34" charset="0"/>
              <a:cs typeface="Arial" panose="020B0604020202020204" pitchFamily="34" charset="0"/>
            </a:endParaRPr>
          </a:p>
          <a:p>
            <a:pPr marL="457200" indent="-457200">
              <a:buAutoNum type="arabicPeriod"/>
            </a:pPr>
            <a:r>
              <a:rPr lang="id-ID" dirty="0">
                <a:latin typeface="Arial" panose="020B0604020202020204" pitchFamily="34" charset="0"/>
                <a:cs typeface="Arial" panose="020B0604020202020204" pitchFamily="34" charset="0"/>
              </a:rPr>
              <a:t>Perubahan d</a:t>
            </a:r>
            <a:r>
              <a:rPr lang="id-ID" sz="2000" dirty="0">
                <a:latin typeface="Arial" panose="020B0604020202020204" pitchFamily="34" charset="0"/>
                <a:cs typeface="Arial" panose="020B0604020202020204" pitchFamily="34" charset="0"/>
              </a:rPr>
              <a:t>ari pembelajaran pasif menuju aktif-menyelidiki (pendekatan </a:t>
            </a:r>
            <a:r>
              <a:rPr lang="id-ID" sz="2000" dirty="0" err="1">
                <a:latin typeface="Arial" panose="020B0604020202020204" pitchFamily="34" charset="0"/>
                <a:cs typeface="Arial" panose="020B0604020202020204" pitchFamily="34" charset="0"/>
              </a:rPr>
              <a:t>saintifik</a:t>
            </a:r>
            <a:r>
              <a:rPr lang="id-ID" sz="2000" dirty="0">
                <a:latin typeface="Arial" panose="020B0604020202020204" pitchFamily="34" charset="0"/>
                <a:cs typeface="Arial" panose="020B0604020202020204" pitchFamily="34" charset="0"/>
              </a:rPr>
              <a:t>).</a:t>
            </a:r>
            <a:endParaRPr lang="id-ID" sz="2000" dirty="0">
              <a:latin typeface="Arial" panose="020B0604020202020204" pitchFamily="34" charset="0"/>
              <a:cs typeface="Arial" panose="020B0604020202020204" pitchFamily="34" charset="0"/>
            </a:endParaRPr>
          </a:p>
          <a:p>
            <a:pPr marL="457200" indent="-457200">
              <a:buAutoNum type="arabicPeriod"/>
            </a:pPr>
            <a:r>
              <a:rPr lang="id-ID" dirty="0">
                <a:latin typeface="Arial" panose="020B0604020202020204" pitchFamily="34" charset="0"/>
                <a:cs typeface="Arial" panose="020B0604020202020204" pitchFamily="34" charset="0"/>
              </a:rPr>
              <a:t>Perubahan d</a:t>
            </a:r>
            <a:r>
              <a:rPr lang="id-ID" sz="2000" dirty="0">
                <a:latin typeface="Arial" panose="020B0604020202020204" pitchFamily="34" charset="0"/>
                <a:cs typeface="Arial" panose="020B0604020202020204" pitchFamily="34" charset="0"/>
              </a:rPr>
              <a:t>ari pembelajaran abstrak menuju konteks dunia nyata.</a:t>
            </a:r>
            <a:endParaRPr lang="id-ID" sz="2000" dirty="0">
              <a:latin typeface="Arial" panose="020B0604020202020204" pitchFamily="34" charset="0"/>
              <a:cs typeface="Arial" panose="020B0604020202020204" pitchFamily="34" charset="0"/>
            </a:endParaRPr>
          </a:p>
          <a:p>
            <a:pPr marL="457200" indent="-457200">
              <a:buAutoNum type="arabicPeriod"/>
            </a:pPr>
            <a:r>
              <a:rPr lang="id-ID" dirty="0">
                <a:latin typeface="Arial" panose="020B0604020202020204" pitchFamily="34" charset="0"/>
                <a:cs typeface="Arial" panose="020B0604020202020204" pitchFamily="34" charset="0"/>
              </a:rPr>
              <a:t>Perubahan d</a:t>
            </a:r>
            <a:r>
              <a:rPr lang="sv-SE" sz="2000" dirty="0">
                <a:latin typeface="Arial" panose="020B0604020202020204" pitchFamily="34" charset="0"/>
                <a:cs typeface="Arial" panose="020B0604020202020204" pitchFamily="34" charset="0"/>
              </a:rPr>
              <a:t>ari pembelajaran pribadi menuju pembelajaran berbasis tim.</a:t>
            </a:r>
            <a:endParaRPr lang="id-ID" sz="2000" dirty="0">
              <a:latin typeface="Arial" panose="020B0604020202020204" pitchFamily="34" charset="0"/>
              <a:cs typeface="Arial" panose="020B0604020202020204" pitchFamily="34" charset="0"/>
            </a:endParaRPr>
          </a:p>
          <a:p>
            <a:pPr marL="457200" indent="-457200">
              <a:buAutoNum type="arabicPeriod"/>
            </a:pPr>
            <a:r>
              <a:rPr lang="id-ID" dirty="0">
                <a:latin typeface="Arial" panose="020B0604020202020204" pitchFamily="34" charset="0"/>
                <a:cs typeface="Arial" panose="020B0604020202020204" pitchFamily="34" charset="0"/>
              </a:rPr>
              <a:t>Perubahan d</a:t>
            </a:r>
            <a:r>
              <a:rPr lang="id-ID" sz="2000" dirty="0">
                <a:latin typeface="Arial" panose="020B0604020202020204" pitchFamily="34" charset="0"/>
                <a:cs typeface="Arial" panose="020B0604020202020204" pitchFamily="34" charset="0"/>
              </a:rPr>
              <a:t>ari pembelajaran </a:t>
            </a:r>
            <a:r>
              <a:rPr lang="id-ID" dirty="0">
                <a:latin typeface="Arial" panose="020B0604020202020204" pitchFamily="34" charset="0"/>
                <a:cs typeface="Arial" panose="020B0604020202020204" pitchFamily="34" charset="0"/>
              </a:rPr>
              <a:t>dengan pola </a:t>
            </a:r>
            <a:r>
              <a:rPr lang="id-ID" sz="2000" dirty="0">
                <a:latin typeface="Arial" panose="020B0604020202020204" pitchFamily="34" charset="0"/>
                <a:cs typeface="Arial" panose="020B0604020202020204" pitchFamily="34" charset="0"/>
              </a:rPr>
              <a:t>hubungan satu arah bergeser menuju kooperatif. </a:t>
            </a:r>
            <a:endParaRPr lang="id-ID" sz="2000" dirty="0">
              <a:latin typeface="Arial" panose="020B0604020202020204" pitchFamily="34" charset="0"/>
              <a:cs typeface="Arial" panose="020B0604020202020204" pitchFamily="34" charset="0"/>
            </a:endParaRPr>
          </a:p>
          <a:p>
            <a:pPr marL="457200" indent="-457200">
              <a:buAutoNum type="arabicPeriod"/>
            </a:pPr>
            <a:r>
              <a:rPr lang="id-ID" dirty="0">
                <a:latin typeface="Arial" panose="020B0604020202020204" pitchFamily="34" charset="0"/>
                <a:cs typeface="Arial" panose="020B0604020202020204" pitchFamily="34" charset="0"/>
              </a:rPr>
              <a:t>Perubahan dari pembelajaran dengan</a:t>
            </a:r>
            <a:r>
              <a:rPr lang="id-ID" sz="2000" dirty="0">
                <a:latin typeface="Arial" panose="020B0604020202020204" pitchFamily="34" charset="0"/>
                <a:cs typeface="Arial" panose="020B0604020202020204" pitchFamily="34" charset="0"/>
              </a:rPr>
              <a:t> kontrol terpusat menuju otonomi dan kepercayaan</a:t>
            </a:r>
            <a:endParaRPr lang="id-ID" sz="2000" dirty="0">
              <a:latin typeface="Arial" panose="020B0604020202020204" pitchFamily="34" charset="0"/>
              <a:cs typeface="Arial" panose="020B0604020202020204" pitchFamily="34" charset="0"/>
            </a:endParaRPr>
          </a:p>
          <a:p>
            <a:pPr marL="457200" indent="-457200">
              <a:buAutoNum type="arabicPeriod"/>
            </a:pPr>
            <a:r>
              <a:rPr lang="id-ID" dirty="0">
                <a:latin typeface="Arial" panose="020B0604020202020204" pitchFamily="34" charset="0"/>
                <a:cs typeface="Arial" panose="020B0604020202020204" pitchFamily="34" charset="0"/>
              </a:rPr>
              <a:t>Perubahan d</a:t>
            </a:r>
            <a:r>
              <a:rPr lang="id-ID" sz="2000" dirty="0">
                <a:latin typeface="Arial" panose="020B0604020202020204" pitchFamily="34" charset="0"/>
                <a:cs typeface="Arial" panose="020B0604020202020204" pitchFamily="34" charset="0"/>
              </a:rPr>
              <a:t>ari </a:t>
            </a:r>
            <a:r>
              <a:rPr lang="id-ID" dirty="0">
                <a:latin typeface="Arial" panose="020B0604020202020204" pitchFamily="34" charset="0"/>
                <a:cs typeface="Arial" panose="020B0604020202020204" pitchFamily="34" charset="0"/>
              </a:rPr>
              <a:t>pembelajaran dengan pola </a:t>
            </a:r>
            <a:r>
              <a:rPr lang="id-ID" sz="2000" dirty="0">
                <a:latin typeface="Arial" panose="020B0604020202020204" pitchFamily="34" charset="0"/>
                <a:cs typeface="Arial" panose="020B0604020202020204" pitchFamily="34" charset="0"/>
              </a:rPr>
              <a:t>penyampaian pengetahuan menuju pertukaran pengetahuan.</a:t>
            </a:r>
            <a:endParaRPr lang="id-ID" sz="200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970280" y="407504"/>
            <a:ext cx="9088120" cy="1103244"/>
          </a:xfrm>
        </p:spPr>
        <p:txBody>
          <a:bodyPr>
            <a:noAutofit/>
          </a:bodyPr>
          <a:lstStyle/>
          <a:p>
            <a:r>
              <a:rPr lang="id-ID" sz="4400" b="1" dirty="0">
                <a:solidFill>
                  <a:schemeClr val="tx1"/>
                </a:solidFill>
              </a:rPr>
              <a:t>ICT EXPANSION IMPACT</a:t>
            </a:r>
            <a:endParaRPr lang="id-ID" sz="4400" b="1" dirty="0">
              <a:solidFill>
                <a:schemeClr val="tx1"/>
              </a:solidFill>
            </a:endParaRPr>
          </a:p>
        </p:txBody>
      </p:sp>
      <p:sp>
        <p:nvSpPr>
          <p:cNvPr id="3" name="Tampungan Konten 2"/>
          <p:cNvSpPr>
            <a:spLocks noGrp="1"/>
          </p:cNvSpPr>
          <p:nvPr>
            <p:ph idx="1"/>
          </p:nvPr>
        </p:nvSpPr>
        <p:spPr>
          <a:xfrm>
            <a:off x="308113" y="1798983"/>
            <a:ext cx="11430000" cy="4651513"/>
          </a:xfrm>
        </p:spPr>
        <p:txBody>
          <a:bodyPr>
            <a:normAutofit/>
          </a:bodyPr>
          <a:lstStyle/>
          <a:p>
            <a:pPr marL="447675" indent="-447675">
              <a:buFont typeface="Wingdings" panose="05000000000000000000" pitchFamily="2" charset="2"/>
              <a:buChar char="q"/>
            </a:pPr>
            <a:r>
              <a:rPr lang="id-ID" sz="3600" dirty="0" err="1">
                <a:solidFill>
                  <a:srgbClr val="FFFF00"/>
                </a:solidFill>
                <a:latin typeface="Arial Narrow" panose="020B0606020202030204" pitchFamily="34" charset="0"/>
              </a:rPr>
              <a:t>ICTs</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expansion</a:t>
            </a:r>
            <a:r>
              <a:rPr lang="id-ID" sz="3600" dirty="0">
                <a:solidFill>
                  <a:srgbClr val="FFFF00"/>
                </a:solidFill>
                <a:latin typeface="Arial Narrow" panose="020B0606020202030204" pitchFamily="34" charset="0"/>
              </a:rPr>
              <a:t> in </a:t>
            </a:r>
            <a:r>
              <a:rPr lang="id-ID" sz="3600" dirty="0" err="1">
                <a:solidFill>
                  <a:srgbClr val="FFFF00"/>
                </a:solidFill>
                <a:latin typeface="Arial Narrow" panose="020B0606020202030204" pitchFamily="34" charset="0"/>
              </a:rPr>
              <a:t>the</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last</a:t>
            </a:r>
            <a:r>
              <a:rPr lang="id-ID" sz="3600" dirty="0">
                <a:solidFill>
                  <a:srgbClr val="FFFF00"/>
                </a:solidFill>
                <a:latin typeface="Arial Narrow" panose="020B0606020202030204" pitchFamily="34" charset="0"/>
              </a:rPr>
              <a:t> 20 </a:t>
            </a:r>
            <a:r>
              <a:rPr lang="id-ID" sz="3600" dirty="0" err="1">
                <a:solidFill>
                  <a:srgbClr val="FFFF00"/>
                </a:solidFill>
                <a:latin typeface="Arial Narrow" panose="020B0606020202030204" pitchFamily="34" charset="0"/>
              </a:rPr>
              <a:t>or</a:t>
            </a:r>
            <a:r>
              <a:rPr lang="id-ID" sz="3600" dirty="0">
                <a:solidFill>
                  <a:srgbClr val="FFFF00"/>
                </a:solidFill>
                <a:latin typeface="Arial Narrow" panose="020B0606020202030204" pitchFamily="34" charset="0"/>
              </a:rPr>
              <a:t> 25 </a:t>
            </a:r>
            <a:r>
              <a:rPr lang="id-ID" sz="3600" dirty="0" err="1">
                <a:solidFill>
                  <a:srgbClr val="FFFF00"/>
                </a:solidFill>
                <a:latin typeface="Arial Narrow" panose="020B0606020202030204" pitchFamily="34" charset="0"/>
              </a:rPr>
              <a:t>years</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that</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is</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increasingkly</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very</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fast</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sophisticated</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and</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massive</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have</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influenced</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and</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hegemony</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to</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all</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aspects</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of</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life</a:t>
            </a:r>
            <a:r>
              <a:rPr lang="id-ID" sz="3600" dirty="0">
                <a:solidFill>
                  <a:srgbClr val="FFFF00"/>
                </a:solidFill>
                <a:latin typeface="Arial Narrow" panose="020B0606020202030204" pitchFamily="34" charset="0"/>
              </a:rPr>
              <a:t>, as: </a:t>
            </a:r>
            <a:r>
              <a:rPr lang="id-ID" sz="3600" dirty="0" err="1">
                <a:solidFill>
                  <a:srgbClr val="FFFF00"/>
                </a:solidFill>
                <a:latin typeface="Arial Narrow" panose="020B0606020202030204" pitchFamily="34" charset="0"/>
              </a:rPr>
              <a:t>politics</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economy</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social</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cultural</a:t>
            </a:r>
            <a:r>
              <a:rPr lang="id-ID" sz="3600" dirty="0">
                <a:solidFill>
                  <a:srgbClr val="FFFF00"/>
                </a:solidFill>
                <a:latin typeface="Arial Narrow" panose="020B0606020202030204" pitchFamily="34" charset="0"/>
              </a:rPr>
              <a:t>, </a:t>
            </a:r>
            <a:r>
              <a:rPr lang="id-ID" sz="3600" dirty="0" err="1">
                <a:solidFill>
                  <a:srgbClr val="FFFF00"/>
                </a:solidFill>
                <a:latin typeface="Arial Narrow" panose="020B0606020202030204" pitchFamily="34" charset="0"/>
              </a:rPr>
              <a:t>and</a:t>
            </a:r>
            <a:r>
              <a:rPr lang="id-ID" sz="3600" dirty="0">
                <a:solidFill>
                  <a:srgbClr val="FFFF00"/>
                </a:solidFill>
                <a:latin typeface="Arial Narrow" panose="020B0606020202030204" pitchFamily="34" charset="0"/>
              </a:rPr>
              <a:t> </a:t>
            </a:r>
            <a:r>
              <a:rPr lang="id-ID" sz="3600" dirty="0" err="1">
                <a:solidFill>
                  <a:srgbClr val="FF0000"/>
                </a:solidFill>
                <a:latin typeface="Arial Narrow" panose="020B0606020202030204" pitchFamily="34" charset="0"/>
              </a:rPr>
              <a:t>including</a:t>
            </a:r>
            <a:r>
              <a:rPr lang="id-ID" sz="3600" dirty="0">
                <a:solidFill>
                  <a:srgbClr val="FF0000"/>
                </a:solidFill>
                <a:latin typeface="Arial Narrow" panose="020B0606020202030204" pitchFamily="34" charset="0"/>
              </a:rPr>
              <a:t> </a:t>
            </a:r>
            <a:r>
              <a:rPr lang="id-ID" sz="3600" dirty="0" err="1">
                <a:solidFill>
                  <a:srgbClr val="FF0000"/>
                </a:solidFill>
                <a:latin typeface="Arial Narrow" panose="020B0606020202030204" pitchFamily="34" charset="0"/>
              </a:rPr>
              <a:t>religiuos</a:t>
            </a:r>
            <a:r>
              <a:rPr lang="id-ID" sz="3600" dirty="0">
                <a:solidFill>
                  <a:srgbClr val="FF0000"/>
                </a:solidFill>
                <a:latin typeface="Arial Narrow" panose="020B0606020202030204" pitchFamily="34" charset="0"/>
              </a:rPr>
              <a:t> </a:t>
            </a:r>
            <a:r>
              <a:rPr lang="id-ID" sz="3600" dirty="0" err="1">
                <a:solidFill>
                  <a:srgbClr val="FF0000"/>
                </a:solidFill>
                <a:latin typeface="Arial Narrow" panose="020B0606020202030204" pitchFamily="34" charset="0"/>
              </a:rPr>
              <a:t>life</a:t>
            </a:r>
            <a:r>
              <a:rPr lang="id-ID" sz="3600" dirty="0">
                <a:solidFill>
                  <a:srgbClr val="FF0000"/>
                </a:solidFill>
                <a:latin typeface="Arial Narrow" panose="020B0606020202030204" pitchFamily="34" charset="0"/>
              </a:rPr>
              <a:t> </a:t>
            </a:r>
            <a:r>
              <a:rPr lang="id-ID" sz="3600" dirty="0" err="1">
                <a:solidFill>
                  <a:srgbClr val="FF0000"/>
                </a:solidFill>
                <a:latin typeface="Arial Narrow" panose="020B0606020202030204" pitchFamily="34" charset="0"/>
              </a:rPr>
              <a:t>and</a:t>
            </a:r>
            <a:r>
              <a:rPr lang="id-ID" sz="3600" dirty="0">
                <a:solidFill>
                  <a:srgbClr val="FF0000"/>
                </a:solidFill>
                <a:latin typeface="Arial Narrow" panose="020B0606020202030204" pitchFamily="34" charset="0"/>
              </a:rPr>
              <a:t> </a:t>
            </a:r>
            <a:r>
              <a:rPr lang="id-ID" sz="3600" dirty="0" err="1">
                <a:solidFill>
                  <a:srgbClr val="FF0000"/>
                </a:solidFill>
                <a:latin typeface="Arial Narrow" panose="020B0606020202030204" pitchFamily="34" charset="0"/>
              </a:rPr>
              <a:t>education</a:t>
            </a:r>
            <a:r>
              <a:rPr lang="id-ID" sz="3600" dirty="0">
                <a:solidFill>
                  <a:srgbClr val="FF0000"/>
                </a:solidFill>
                <a:latin typeface="Arial Narrow" panose="020B0606020202030204" pitchFamily="34" charset="0"/>
              </a:rPr>
              <a:t>.</a:t>
            </a:r>
            <a:r>
              <a:rPr lang="id-ID" sz="3600" dirty="0">
                <a:solidFill>
                  <a:srgbClr val="FFFF00"/>
                </a:solidFill>
                <a:latin typeface="Arial Narrow" panose="020B0606020202030204" pitchFamily="34" charset="0"/>
              </a:rPr>
              <a:t> </a:t>
            </a:r>
            <a:endParaRPr lang="id-ID" sz="3600" dirty="0">
              <a:solidFill>
                <a:srgbClr val="FFFF00"/>
              </a:solidFill>
              <a:latin typeface="Arial Narrow" panose="020B0606020202030204" pitchFamily="34" charset="0"/>
            </a:endParaRPr>
          </a:p>
          <a:p>
            <a:pPr marL="447675" indent="-447675">
              <a:buFont typeface="Wingdings" panose="05000000000000000000" pitchFamily="2" charset="2"/>
              <a:buChar char="q"/>
            </a:pPr>
            <a:r>
              <a:rPr lang="id-ID" sz="3600" dirty="0">
                <a:latin typeface="Arial Narrow" panose="020B0606020202030204" pitchFamily="34" charset="0"/>
              </a:rPr>
              <a:t>The </a:t>
            </a:r>
            <a:r>
              <a:rPr lang="id-ID" sz="3600" dirty="0" err="1">
                <a:latin typeface="Arial Narrow" panose="020B0606020202030204" pitchFamily="34" charset="0"/>
              </a:rPr>
              <a:t>massive</a:t>
            </a:r>
            <a:r>
              <a:rPr lang="id-ID" sz="3600" dirty="0">
                <a:latin typeface="Arial Narrow" panose="020B0606020202030204" pitchFamily="34" charset="0"/>
              </a:rPr>
              <a:t> </a:t>
            </a:r>
            <a:r>
              <a:rPr lang="id-ID" sz="3600" dirty="0" err="1">
                <a:latin typeface="Arial Narrow" panose="020B0606020202030204" pitchFamily="34" charset="0"/>
              </a:rPr>
              <a:t>expansion</a:t>
            </a:r>
            <a:r>
              <a:rPr lang="id-ID" sz="3600" dirty="0">
                <a:latin typeface="Arial Narrow" panose="020B0606020202030204" pitchFamily="34" charset="0"/>
              </a:rPr>
              <a:t> </a:t>
            </a:r>
            <a:r>
              <a:rPr lang="id-ID" sz="3600" dirty="0" err="1">
                <a:latin typeface="Arial Narrow" panose="020B0606020202030204" pitchFamily="34" charset="0"/>
              </a:rPr>
              <a:t>of</a:t>
            </a:r>
            <a:r>
              <a:rPr lang="id-ID" sz="3600" dirty="0">
                <a:latin typeface="Arial Narrow" panose="020B0606020202030204" pitchFamily="34" charset="0"/>
              </a:rPr>
              <a:t> </a:t>
            </a:r>
            <a:r>
              <a:rPr lang="id-ID" sz="3600" dirty="0" err="1">
                <a:latin typeface="Arial Narrow" panose="020B0606020202030204" pitchFamily="34" charset="0"/>
              </a:rPr>
              <a:t>ICTs</a:t>
            </a:r>
            <a:r>
              <a:rPr lang="id-ID" sz="3600" dirty="0">
                <a:latin typeface="Arial Narrow" panose="020B0606020202030204" pitchFamily="34" charset="0"/>
              </a:rPr>
              <a:t> </a:t>
            </a:r>
            <a:r>
              <a:rPr lang="id-ID" sz="3600" dirty="0" err="1">
                <a:latin typeface="Arial Narrow" panose="020B0606020202030204" pitchFamily="34" charset="0"/>
              </a:rPr>
              <a:t>have</a:t>
            </a:r>
            <a:r>
              <a:rPr lang="id-ID" sz="3600" dirty="0">
                <a:latin typeface="Arial Narrow" panose="020B0606020202030204" pitchFamily="34" charset="0"/>
              </a:rPr>
              <a:t> </a:t>
            </a:r>
            <a:r>
              <a:rPr lang="id-ID" sz="3600" dirty="0" err="1">
                <a:latin typeface="Arial Narrow" panose="020B0606020202030204" pitchFamily="34" charset="0"/>
              </a:rPr>
              <a:t>become</a:t>
            </a:r>
            <a:r>
              <a:rPr lang="id-ID" sz="3600" dirty="0">
                <a:latin typeface="Arial Narrow" panose="020B0606020202030204" pitchFamily="34" charset="0"/>
              </a:rPr>
              <a:t> a </a:t>
            </a:r>
            <a:r>
              <a:rPr lang="id-ID" sz="3600" dirty="0" err="1">
                <a:latin typeface="Arial Narrow" panose="020B0606020202030204" pitchFamily="34" charset="0"/>
              </a:rPr>
              <a:t>new</a:t>
            </a:r>
            <a:r>
              <a:rPr lang="id-ID" sz="3600" dirty="0">
                <a:latin typeface="Arial Narrow" panose="020B0606020202030204" pitchFamily="34" charset="0"/>
              </a:rPr>
              <a:t> </a:t>
            </a:r>
            <a:r>
              <a:rPr lang="id-ID" sz="3600" dirty="0" err="1">
                <a:latin typeface="Arial Narrow" panose="020B0606020202030204" pitchFamily="34" charset="0"/>
              </a:rPr>
              <a:t>challenges</a:t>
            </a:r>
            <a:r>
              <a:rPr lang="id-ID" sz="3600" dirty="0">
                <a:latin typeface="Arial Narrow" panose="020B0606020202030204" pitchFamily="34" charset="0"/>
              </a:rPr>
              <a:t> </a:t>
            </a:r>
            <a:r>
              <a:rPr lang="id-ID" sz="3600" dirty="0" err="1">
                <a:latin typeface="Arial Narrow" panose="020B0606020202030204" pitchFamily="34" charset="0"/>
              </a:rPr>
              <a:t>and</a:t>
            </a:r>
            <a:r>
              <a:rPr lang="id-ID" sz="3600" dirty="0">
                <a:latin typeface="Arial Narrow" panose="020B0606020202030204" pitchFamily="34" charset="0"/>
              </a:rPr>
              <a:t> </a:t>
            </a:r>
            <a:r>
              <a:rPr lang="id-ID" sz="3600" dirty="0" err="1">
                <a:latin typeface="Arial Narrow" panose="020B0606020202030204" pitchFamily="34" charset="0"/>
              </a:rPr>
              <a:t>at</a:t>
            </a:r>
            <a:r>
              <a:rPr lang="id-ID" sz="3600" dirty="0">
                <a:latin typeface="Arial Narrow" panose="020B0606020202030204" pitchFamily="34" charset="0"/>
              </a:rPr>
              <a:t> </a:t>
            </a:r>
            <a:r>
              <a:rPr lang="id-ID" sz="3600" dirty="0" err="1">
                <a:latin typeface="Arial Narrow" panose="020B0606020202030204" pitchFamily="34" charset="0"/>
              </a:rPr>
              <a:t>the</a:t>
            </a:r>
            <a:r>
              <a:rPr lang="id-ID" sz="3600" dirty="0">
                <a:latin typeface="Arial Narrow" panose="020B0606020202030204" pitchFamily="34" charset="0"/>
              </a:rPr>
              <a:t> </a:t>
            </a:r>
            <a:r>
              <a:rPr lang="id-ID" sz="3600" dirty="0" err="1">
                <a:latin typeface="Arial Narrow" panose="020B0606020202030204" pitchFamily="34" charset="0"/>
              </a:rPr>
              <a:t>same</a:t>
            </a:r>
            <a:r>
              <a:rPr lang="id-ID" sz="3600" dirty="0">
                <a:latin typeface="Arial Narrow" panose="020B0606020202030204" pitchFamily="34" charset="0"/>
              </a:rPr>
              <a:t> </a:t>
            </a:r>
            <a:r>
              <a:rPr lang="id-ID" sz="3600" dirty="0" err="1">
                <a:latin typeface="Arial Narrow" panose="020B0606020202030204" pitchFamily="34" charset="0"/>
              </a:rPr>
              <a:t>time</a:t>
            </a:r>
            <a:r>
              <a:rPr lang="id-ID" sz="3600" dirty="0">
                <a:latin typeface="Arial Narrow" panose="020B0606020202030204" pitchFamily="34" charset="0"/>
              </a:rPr>
              <a:t> </a:t>
            </a:r>
            <a:r>
              <a:rPr lang="id-ID" sz="3600" dirty="0" err="1">
                <a:latin typeface="Arial Narrow" panose="020B0606020202030204" pitchFamily="34" charset="0"/>
              </a:rPr>
              <a:t>become</a:t>
            </a:r>
            <a:r>
              <a:rPr lang="id-ID" sz="3600" dirty="0">
                <a:latin typeface="Arial Narrow" panose="020B0606020202030204" pitchFamily="34" charset="0"/>
              </a:rPr>
              <a:t> a </a:t>
            </a:r>
            <a:r>
              <a:rPr lang="id-ID" sz="3600" dirty="0" err="1">
                <a:latin typeface="Arial Narrow" panose="020B0606020202030204" pitchFamily="34" charset="0"/>
              </a:rPr>
              <a:t>new</a:t>
            </a:r>
            <a:r>
              <a:rPr lang="id-ID" sz="3600" dirty="0">
                <a:latin typeface="Arial Narrow" panose="020B0606020202030204" pitchFamily="34" charset="0"/>
              </a:rPr>
              <a:t> </a:t>
            </a:r>
            <a:r>
              <a:rPr lang="id-ID" sz="3600" dirty="0" err="1">
                <a:latin typeface="Arial Narrow" panose="020B0606020202030204" pitchFamily="34" charset="0"/>
              </a:rPr>
              <a:t>offortunities</a:t>
            </a:r>
            <a:r>
              <a:rPr lang="id-ID" sz="3600" dirty="0">
                <a:latin typeface="Arial Narrow" panose="020B0606020202030204" pitchFamily="34" charset="0"/>
              </a:rPr>
              <a:t>, </a:t>
            </a:r>
            <a:r>
              <a:rPr lang="id-ID" sz="3600" dirty="0" err="1">
                <a:solidFill>
                  <a:srgbClr val="FF0000"/>
                </a:solidFill>
                <a:latin typeface="Arial Narrow" panose="020B0606020202030204" pitchFamily="34" charset="0"/>
              </a:rPr>
              <a:t>aspecially</a:t>
            </a:r>
            <a:r>
              <a:rPr lang="id-ID" sz="3600" dirty="0">
                <a:solidFill>
                  <a:srgbClr val="FF0000"/>
                </a:solidFill>
                <a:latin typeface="Arial Narrow" panose="020B0606020202030204" pitchFamily="34" charset="0"/>
              </a:rPr>
              <a:t> in (</a:t>
            </a:r>
            <a:r>
              <a:rPr lang="id-ID" sz="3600" dirty="0" err="1">
                <a:solidFill>
                  <a:srgbClr val="FF0000"/>
                </a:solidFill>
                <a:latin typeface="Arial Narrow" panose="020B0606020202030204" pitchFamily="34" charset="0"/>
              </a:rPr>
              <a:t>this</a:t>
            </a:r>
            <a:r>
              <a:rPr lang="id-ID" sz="3600" dirty="0">
                <a:solidFill>
                  <a:srgbClr val="FF0000"/>
                </a:solidFill>
                <a:latin typeface="Arial Narrow" panose="020B0606020202030204" pitchFamily="34" charset="0"/>
              </a:rPr>
              <a:t> </a:t>
            </a:r>
            <a:r>
              <a:rPr lang="id-ID" sz="3600" dirty="0" err="1">
                <a:solidFill>
                  <a:srgbClr val="FF0000"/>
                </a:solidFill>
                <a:latin typeface="Arial Narrow" panose="020B0606020202030204" pitchFamily="34" charset="0"/>
              </a:rPr>
              <a:t>case</a:t>
            </a:r>
            <a:r>
              <a:rPr lang="id-ID" sz="3600" dirty="0">
                <a:solidFill>
                  <a:srgbClr val="FF0000"/>
                </a:solidFill>
                <a:latin typeface="Arial Narrow" panose="020B0606020202030204" pitchFamily="34" charset="0"/>
              </a:rPr>
              <a:t>) Islamic </a:t>
            </a:r>
            <a:r>
              <a:rPr lang="id-ID" sz="3600" dirty="0" err="1">
                <a:solidFill>
                  <a:srgbClr val="FF0000"/>
                </a:solidFill>
                <a:latin typeface="Arial Narrow" panose="020B0606020202030204" pitchFamily="34" charset="0"/>
              </a:rPr>
              <a:t>education</a:t>
            </a:r>
            <a:r>
              <a:rPr lang="id-ID" sz="3600" dirty="0">
                <a:solidFill>
                  <a:srgbClr val="FF0000"/>
                </a:solidFill>
                <a:latin typeface="Arial Narrow" panose="020B0606020202030204" pitchFamily="34" charset="0"/>
              </a:rPr>
              <a:t>; </a:t>
            </a:r>
            <a:endParaRPr lang="id-ID" sz="3600" dirty="0">
              <a:solidFill>
                <a:srgbClr val="FF0000"/>
              </a:solidFill>
              <a:latin typeface="Arial Narrow" panose="020B0606020202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778565" y="238538"/>
            <a:ext cx="8610600" cy="835827"/>
          </a:xfrm>
        </p:spPr>
        <p:txBody>
          <a:bodyPr>
            <a:normAutofit/>
          </a:bodyPr>
          <a:lstStyle/>
          <a:p>
            <a:pPr lvl="0" defTabSz="914400" eaLnBrk="0" fontAlgn="base" hangingPunct="0">
              <a:spcAft>
                <a:spcPct val="0"/>
              </a:spcAft>
            </a:pPr>
            <a:r>
              <a:rPr lang="id-ID" altLang="id-ID" sz="2400" dirty="0">
                <a:solidFill>
                  <a:schemeClr val="tx1"/>
                </a:solidFill>
                <a:latin typeface="inherit"/>
              </a:rPr>
              <a:t>PARADIGM OF CHANGES IN ISLAMIC EDUCATION </a:t>
            </a:r>
            <a:endParaRPr lang="id-ID" altLang="id-ID" sz="2000" dirty="0">
              <a:solidFill>
                <a:schemeClr val="tx1"/>
              </a:solidFill>
              <a:latin typeface="Arial" panose="020B0604020202020204" pitchFamily="34" charset="0"/>
            </a:endParaRPr>
          </a:p>
        </p:txBody>
      </p:sp>
      <p:sp>
        <p:nvSpPr>
          <p:cNvPr id="3" name="Tampungan Konten 2"/>
          <p:cNvSpPr>
            <a:spLocks noGrp="1"/>
          </p:cNvSpPr>
          <p:nvPr>
            <p:ph idx="1"/>
          </p:nvPr>
        </p:nvSpPr>
        <p:spPr>
          <a:xfrm>
            <a:off x="327991" y="1262271"/>
            <a:ext cx="11569147" cy="5357192"/>
          </a:xfrm>
        </p:spPr>
        <p:txBody>
          <a:bodyPr>
            <a:normAutofit/>
          </a:bodyPr>
          <a:lstStyle/>
          <a:p>
            <a:pPr marL="457200" lvl="0" indent="-457200" defTabSz="914400" eaLnBrk="0" fontAlgn="base" hangingPunct="0">
              <a:spcBef>
                <a:spcPct val="0"/>
              </a:spcBef>
              <a:spcAft>
                <a:spcPct val="0"/>
              </a:spcAft>
              <a:buClrTx/>
              <a:buSzTx/>
              <a:buAutoNum type="arabicPeriod"/>
            </a:pPr>
            <a:r>
              <a:rPr lang="id-ID" altLang="id-ID" sz="2300" dirty="0">
                <a:latin typeface="inherit"/>
                <a:cs typeface="Arial" panose="020B0604020202020204" pitchFamily="34" charset="0"/>
              </a:rPr>
              <a:t>The </a:t>
            </a:r>
            <a:r>
              <a:rPr lang="id-ID" altLang="id-ID" sz="2300" dirty="0" err="1">
                <a:latin typeface="inherit"/>
                <a:cs typeface="Arial" panose="020B0604020202020204" pitchFamily="34" charset="0"/>
              </a:rPr>
              <a:t>change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from</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goals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and</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factual</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thinking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towards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critical</a:t>
            </a:r>
            <a:r>
              <a:rPr lang="id-ID" altLang="id-ID" sz="2300" dirty="0">
                <a:latin typeface="inherit"/>
                <a:cs typeface="Arial" panose="020B0604020202020204" pitchFamily="34" charset="0"/>
              </a:rPr>
              <a:t>. </a:t>
            </a:r>
            <a:endParaRPr lang="id-ID" altLang="id-ID" sz="2300" dirty="0">
              <a:latin typeface="inherit"/>
              <a:cs typeface="Arial" panose="020B0604020202020204" pitchFamily="34" charset="0"/>
            </a:endParaRPr>
          </a:p>
          <a:p>
            <a:pPr marL="457200" lvl="0" indent="-457200" defTabSz="914400" eaLnBrk="0" fontAlgn="base" hangingPunct="0">
              <a:spcBef>
                <a:spcPct val="0"/>
              </a:spcBef>
              <a:spcAft>
                <a:spcPct val="0"/>
              </a:spcAft>
              <a:buClrTx/>
              <a:buSzTx/>
              <a:buAutoNum type="arabicPeriod"/>
            </a:pPr>
            <a:r>
              <a:rPr lang="id-ID" altLang="id-ID" sz="2300" dirty="0">
                <a:latin typeface="inherit"/>
                <a:cs typeface="Arial" panose="020B0604020202020204" pitchFamily="34" charset="0"/>
              </a:rPr>
              <a:t>The </a:t>
            </a:r>
            <a:r>
              <a:rPr lang="id-ID" altLang="id-ID" sz="2300" dirty="0" err="1">
                <a:latin typeface="inherit"/>
                <a:cs typeface="Arial" panose="020B0604020202020204" pitchFamily="34" charset="0"/>
              </a:rPr>
              <a:t>change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from</a:t>
            </a:r>
            <a:r>
              <a:rPr lang="id-ID" altLang="id-ID" sz="2300" dirty="0">
                <a:latin typeface="inherit"/>
                <a:cs typeface="Arial" panose="020B0604020202020204" pitchFamily="34" charset="0"/>
              </a:rPr>
              <a:t> mono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to</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scientific</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disciplines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shifted</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towards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multidisciplinary</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and</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integrative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knowledge</a:t>
            </a:r>
            <a:r>
              <a:rPr lang="id-ID" altLang="id-ID" sz="2300" dirty="0">
                <a:latin typeface="inherit"/>
                <a:cs typeface="Arial" panose="020B0604020202020204" pitchFamily="34" charset="0"/>
              </a:rPr>
              <a:t>. </a:t>
            </a:r>
            <a:endParaRPr lang="id-ID" altLang="id-ID" sz="2300" dirty="0">
              <a:latin typeface="inherit"/>
              <a:cs typeface="Arial" panose="020B0604020202020204" pitchFamily="34" charset="0"/>
            </a:endParaRPr>
          </a:p>
          <a:p>
            <a:pPr marL="457200" lvl="0" indent="-457200" defTabSz="914400" eaLnBrk="0" fontAlgn="base" hangingPunct="0">
              <a:spcBef>
                <a:spcPct val="0"/>
              </a:spcBef>
              <a:spcAft>
                <a:spcPct val="0"/>
              </a:spcAft>
              <a:buClrTx/>
              <a:buSzTx/>
              <a:buAutoNum type="arabicPeriod"/>
            </a:pPr>
            <a:r>
              <a:rPr lang="id-ID" altLang="id-ID" sz="2300" dirty="0">
                <a:latin typeface="inherit"/>
                <a:cs typeface="Arial" panose="020B0604020202020204" pitchFamily="34" charset="0"/>
              </a:rPr>
              <a:t>The </a:t>
            </a:r>
            <a:r>
              <a:rPr lang="id-ID" altLang="id-ID" sz="2300" dirty="0" err="1">
                <a:latin typeface="inherit"/>
                <a:cs typeface="Arial" panose="020B0604020202020204" pitchFamily="34" charset="0"/>
              </a:rPr>
              <a:t>change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from</a:t>
            </a:r>
            <a:r>
              <a:rPr lang="id-ID" altLang="id-ID" sz="2300" dirty="0">
                <a:latin typeface="inherit"/>
                <a:cs typeface="Arial" panose="020B0604020202020204" pitchFamily="34" charset="0"/>
              </a:rPr>
              <a:t> a </a:t>
            </a:r>
            <a:r>
              <a:rPr lang="id-ID" altLang="id-ID" sz="2300" dirty="0" err="1">
                <a:latin typeface="inherit"/>
                <a:cs typeface="Arial" panose="020B0604020202020204" pitchFamily="34" charset="0"/>
              </a:rPr>
              <a:t>single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media </a:t>
            </a:r>
            <a:r>
              <a:rPr lang="id-ID" altLang="id-ID" sz="2300" dirty="0" err="1">
                <a:latin typeface="inherit"/>
                <a:cs typeface="Arial" panose="020B0604020202020204" pitchFamily="34" charset="0"/>
              </a:rPr>
              <a:t>to</a:t>
            </a:r>
            <a:r>
              <a:rPr lang="id-ID" altLang="id-ID" sz="2300" dirty="0">
                <a:latin typeface="inherit"/>
                <a:cs typeface="Arial" panose="020B0604020202020204" pitchFamily="34" charset="0"/>
              </a:rPr>
              <a:t> multimedia. </a:t>
            </a:r>
            <a:endParaRPr lang="id-ID" altLang="id-ID" sz="2300" dirty="0">
              <a:latin typeface="inherit"/>
              <a:cs typeface="Arial" panose="020B0604020202020204" pitchFamily="34" charset="0"/>
            </a:endParaRPr>
          </a:p>
          <a:p>
            <a:pPr marL="457200" lvl="0" indent="-457200" defTabSz="914400" eaLnBrk="0" fontAlgn="base" hangingPunct="0">
              <a:spcBef>
                <a:spcPct val="0"/>
              </a:spcBef>
              <a:spcAft>
                <a:spcPct val="0"/>
              </a:spcAft>
              <a:buClrTx/>
              <a:buSzTx/>
              <a:buAutoNum type="arabicPeriod"/>
            </a:pPr>
            <a:r>
              <a:rPr lang="id-ID" altLang="id-ID" sz="2300" dirty="0">
                <a:latin typeface="inherit"/>
                <a:cs typeface="Arial" panose="020B0604020202020204" pitchFamily="34" charset="0"/>
              </a:rPr>
              <a:t>The </a:t>
            </a:r>
            <a:r>
              <a:rPr lang="id-ID" altLang="id-ID" sz="2300" dirty="0" err="1">
                <a:latin typeface="inherit"/>
                <a:cs typeface="Arial" panose="020B0604020202020204" pitchFamily="34" charset="0"/>
              </a:rPr>
              <a:t>change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from</a:t>
            </a:r>
            <a:r>
              <a:rPr lang="id-ID" altLang="id-ID" sz="2300" dirty="0">
                <a:latin typeface="inherit"/>
                <a:cs typeface="Arial" panose="020B0604020202020204" pitchFamily="34" charset="0"/>
              </a:rPr>
              <a:t> a </a:t>
            </a:r>
            <a:r>
              <a:rPr lang="id-ID" altLang="id-ID" sz="2300" dirty="0" err="1">
                <a:latin typeface="inherit"/>
                <a:cs typeface="Arial" panose="020B0604020202020204" pitchFamily="34" charset="0"/>
              </a:rPr>
              <a:t>single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source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of</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resources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to</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multiple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resources</a:t>
            </a:r>
            <a:r>
              <a:rPr lang="id-ID" altLang="id-ID" sz="2300" dirty="0">
                <a:latin typeface="inherit"/>
                <a:cs typeface="Arial" panose="020B0604020202020204" pitchFamily="34" charset="0"/>
              </a:rPr>
              <a:t>; </a:t>
            </a:r>
            <a:endParaRPr lang="id-ID" altLang="id-ID" sz="2300" dirty="0">
              <a:latin typeface="inherit"/>
              <a:cs typeface="Arial" panose="020B0604020202020204" pitchFamily="34" charset="0"/>
            </a:endParaRPr>
          </a:p>
          <a:p>
            <a:pPr marL="457200" lvl="0" indent="-457200" defTabSz="914400" eaLnBrk="0" fontAlgn="base" hangingPunct="0">
              <a:spcBef>
                <a:spcPct val="0"/>
              </a:spcBef>
              <a:spcAft>
                <a:spcPct val="0"/>
              </a:spcAft>
              <a:buClrTx/>
              <a:buSzTx/>
              <a:buAutoNum type="arabicPeriod"/>
            </a:pPr>
            <a:r>
              <a:rPr lang="id-ID" altLang="id-ID" sz="2300" dirty="0">
                <a:latin typeface="inherit"/>
                <a:cs typeface="Arial" panose="020B0604020202020204" pitchFamily="34" charset="0"/>
              </a:rPr>
              <a:t>The </a:t>
            </a:r>
            <a:r>
              <a:rPr lang="id-ID" altLang="id-ID" sz="2300" dirty="0" err="1">
                <a:latin typeface="inherit"/>
                <a:cs typeface="Arial" panose="020B0604020202020204" pitchFamily="34" charset="0"/>
              </a:rPr>
              <a:t>change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from</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teacher-centered</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to</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student-centered</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endParaRPr lang="id-ID" altLang="id-ID" sz="2300" dirty="0">
              <a:latin typeface="inherit"/>
              <a:cs typeface="Arial" panose="020B0604020202020204" pitchFamily="34" charset="0"/>
            </a:endParaRPr>
          </a:p>
          <a:p>
            <a:pPr marL="457200" lvl="0" indent="-457200" defTabSz="914400" eaLnBrk="0" fontAlgn="base" hangingPunct="0">
              <a:spcBef>
                <a:spcPct val="0"/>
              </a:spcBef>
              <a:spcAft>
                <a:spcPct val="0"/>
              </a:spcAft>
              <a:buClrTx/>
              <a:buSzTx/>
              <a:buAutoNum type="arabicPeriod"/>
            </a:pPr>
            <a:r>
              <a:rPr lang="id-ID" altLang="id-ID" sz="2300" dirty="0">
                <a:latin typeface="inherit"/>
                <a:cs typeface="Arial" panose="020B0604020202020204" pitchFamily="34" charset="0"/>
              </a:rPr>
              <a:t>The </a:t>
            </a:r>
            <a:r>
              <a:rPr lang="id-ID" altLang="id-ID" sz="2300" dirty="0" err="1">
                <a:latin typeface="inherit"/>
                <a:cs typeface="Arial" panose="020B0604020202020204" pitchFamily="34" charset="0"/>
              </a:rPr>
              <a:t>change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from</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one-way</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to</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interactive</a:t>
            </a:r>
            <a:r>
              <a:rPr lang="id-ID" altLang="id-ID" sz="2300" dirty="0">
                <a:latin typeface="inherit"/>
                <a:cs typeface="Arial" panose="020B0604020202020204" pitchFamily="34" charset="0"/>
              </a:rPr>
              <a:t>. </a:t>
            </a:r>
            <a:endParaRPr lang="id-ID" altLang="id-ID" sz="2300" dirty="0">
              <a:latin typeface="inherit"/>
              <a:cs typeface="Arial" panose="020B0604020202020204" pitchFamily="34" charset="0"/>
            </a:endParaRPr>
          </a:p>
          <a:p>
            <a:pPr marL="457200" lvl="0" indent="-457200" defTabSz="914400" eaLnBrk="0" fontAlgn="base" hangingPunct="0">
              <a:spcBef>
                <a:spcPct val="0"/>
              </a:spcBef>
              <a:spcAft>
                <a:spcPct val="0"/>
              </a:spcAft>
              <a:buClrTx/>
              <a:buSzTx/>
              <a:buAutoNum type="arabicPeriod"/>
            </a:pPr>
            <a:r>
              <a:rPr lang="id-ID" altLang="id-ID" sz="2300" dirty="0">
                <a:latin typeface="inherit"/>
                <a:cs typeface="Arial" panose="020B0604020202020204" pitchFamily="34" charset="0"/>
              </a:rPr>
              <a:t>The </a:t>
            </a:r>
            <a:r>
              <a:rPr lang="id-ID" altLang="id-ID" sz="2300" dirty="0" err="1">
                <a:latin typeface="inherit"/>
                <a:cs typeface="Arial" panose="020B0604020202020204" pitchFamily="34" charset="0"/>
              </a:rPr>
              <a:t>change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from</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isolation</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to</a:t>
            </a:r>
            <a:r>
              <a:rPr lang="id-ID" altLang="id-ID" sz="2300" dirty="0">
                <a:latin typeface="inherit"/>
                <a:cs typeface="Arial" panose="020B0604020202020204" pitchFamily="34" charset="0"/>
              </a:rPr>
              <a:t> a </a:t>
            </a:r>
            <a:r>
              <a:rPr lang="id-ID" altLang="id-ID" sz="2300" dirty="0" err="1">
                <a:latin typeface="inherit"/>
                <a:cs typeface="Arial" panose="020B0604020202020204" pitchFamily="34" charset="0"/>
              </a:rPr>
              <a:t>guaranteed</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network</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environment</a:t>
            </a:r>
            <a:r>
              <a:rPr lang="id-ID" altLang="id-ID" sz="2300" dirty="0">
                <a:latin typeface="inherit"/>
                <a:cs typeface="Arial" panose="020B0604020202020204" pitchFamily="34" charset="0"/>
              </a:rPr>
              <a:t> </a:t>
            </a:r>
            <a:endParaRPr lang="id-ID" altLang="id-ID" sz="2300" dirty="0">
              <a:latin typeface="inherit"/>
              <a:cs typeface="Arial" panose="020B0604020202020204" pitchFamily="34" charset="0"/>
            </a:endParaRPr>
          </a:p>
          <a:p>
            <a:pPr marL="457200" lvl="0" indent="-457200" defTabSz="914400" eaLnBrk="0" fontAlgn="base" hangingPunct="0">
              <a:spcBef>
                <a:spcPct val="0"/>
              </a:spcBef>
              <a:spcAft>
                <a:spcPct val="0"/>
              </a:spcAft>
              <a:buClrTx/>
              <a:buSzTx/>
              <a:buAutoNum type="arabicPeriod"/>
            </a:pPr>
            <a:r>
              <a:rPr lang="id-ID" altLang="id-ID" sz="2300" dirty="0">
                <a:latin typeface="inherit"/>
                <a:cs typeface="Arial" panose="020B0604020202020204" pitchFamily="34" charset="0"/>
              </a:rPr>
              <a:t>The </a:t>
            </a:r>
            <a:r>
              <a:rPr lang="id-ID" altLang="id-ID" sz="2300" dirty="0" err="1">
                <a:latin typeface="inherit"/>
                <a:cs typeface="Arial" panose="020B0604020202020204" pitchFamily="34" charset="0"/>
              </a:rPr>
              <a:t>changes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from</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passive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towards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active-investigating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scientific</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approach</a:t>
            </a:r>
            <a:r>
              <a:rPr lang="id-ID" altLang="id-ID" sz="2300" dirty="0">
                <a:latin typeface="inherit"/>
                <a:cs typeface="Arial" panose="020B0604020202020204" pitchFamily="34" charset="0"/>
              </a:rPr>
              <a:t>). </a:t>
            </a:r>
            <a:endParaRPr lang="id-ID" altLang="id-ID" sz="2300" dirty="0">
              <a:latin typeface="inherit"/>
              <a:cs typeface="Arial" panose="020B0604020202020204" pitchFamily="34" charset="0"/>
            </a:endParaRPr>
          </a:p>
          <a:p>
            <a:pPr marL="457200" lvl="0" indent="-457200" defTabSz="914400" eaLnBrk="0" fontAlgn="base" hangingPunct="0">
              <a:spcBef>
                <a:spcPct val="0"/>
              </a:spcBef>
              <a:spcAft>
                <a:spcPct val="0"/>
              </a:spcAft>
              <a:buClrTx/>
              <a:buSzTx/>
              <a:buAutoNum type="arabicPeriod"/>
            </a:pPr>
            <a:r>
              <a:rPr lang="id-ID" altLang="id-ID" sz="2300" dirty="0">
                <a:latin typeface="inherit"/>
                <a:cs typeface="Arial" panose="020B0604020202020204" pitchFamily="34" charset="0"/>
              </a:rPr>
              <a:t>The </a:t>
            </a:r>
            <a:r>
              <a:rPr lang="id-ID" altLang="id-ID" sz="2300" dirty="0" err="1">
                <a:latin typeface="inherit"/>
                <a:cs typeface="Arial" panose="020B0604020202020204" pitchFamily="34" charset="0"/>
              </a:rPr>
              <a:t>change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from</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abstract</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towards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the</a:t>
            </a:r>
            <a:r>
              <a:rPr lang="id-ID" altLang="id-ID" sz="2300" dirty="0">
                <a:latin typeface="inherit"/>
                <a:cs typeface="Arial" panose="020B0604020202020204" pitchFamily="34" charset="0"/>
              </a:rPr>
              <a:t> real </a:t>
            </a:r>
            <a:r>
              <a:rPr lang="id-ID" altLang="id-ID" sz="2300" dirty="0" err="1">
                <a:latin typeface="inherit"/>
                <a:cs typeface="Arial" panose="020B0604020202020204" pitchFamily="34" charset="0"/>
              </a:rPr>
              <a:t>world</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context</a:t>
            </a:r>
            <a:r>
              <a:rPr lang="id-ID" altLang="id-ID" sz="2300" dirty="0">
                <a:latin typeface="inherit"/>
                <a:cs typeface="Arial" panose="020B0604020202020204" pitchFamily="34" charset="0"/>
              </a:rPr>
              <a:t>. </a:t>
            </a:r>
            <a:endParaRPr lang="id-ID" altLang="id-ID" sz="2300" dirty="0">
              <a:latin typeface="inherit"/>
              <a:cs typeface="Arial" panose="020B0604020202020204" pitchFamily="34" charset="0"/>
            </a:endParaRPr>
          </a:p>
          <a:p>
            <a:pPr marL="457200" lvl="0" indent="-457200" defTabSz="914400" eaLnBrk="0" fontAlgn="base" hangingPunct="0">
              <a:spcBef>
                <a:spcPct val="0"/>
              </a:spcBef>
              <a:spcAft>
                <a:spcPct val="0"/>
              </a:spcAft>
              <a:buClrTx/>
              <a:buSzTx/>
              <a:buAutoNum type="arabicPeriod"/>
            </a:pPr>
            <a:r>
              <a:rPr lang="id-ID" altLang="id-ID" sz="2300" dirty="0">
                <a:latin typeface="inherit"/>
                <a:cs typeface="Arial" panose="020B0604020202020204" pitchFamily="34" charset="0"/>
              </a:rPr>
              <a:t>The </a:t>
            </a:r>
            <a:r>
              <a:rPr lang="id-ID" altLang="id-ID" sz="2300" dirty="0" err="1">
                <a:latin typeface="inherit"/>
                <a:cs typeface="Arial" panose="020B0604020202020204" pitchFamily="34" charset="0"/>
              </a:rPr>
              <a:t>change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from</a:t>
            </a:r>
            <a:r>
              <a:rPr lang="id-ID" altLang="id-ID" sz="2300" dirty="0">
                <a:latin typeface="inherit"/>
                <a:cs typeface="Arial" panose="020B0604020202020204" pitchFamily="34" charset="0"/>
              </a:rPr>
              <a:t> personal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to</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team-based</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endParaRPr lang="id-ID" altLang="id-ID" sz="2300" dirty="0">
              <a:latin typeface="inherit"/>
              <a:cs typeface="Arial" panose="020B0604020202020204" pitchFamily="34" charset="0"/>
            </a:endParaRPr>
          </a:p>
          <a:p>
            <a:pPr marL="457200" lvl="0" indent="-457200" defTabSz="914400" eaLnBrk="0" fontAlgn="base" hangingPunct="0">
              <a:spcBef>
                <a:spcPct val="0"/>
              </a:spcBef>
              <a:spcAft>
                <a:spcPct val="0"/>
              </a:spcAft>
              <a:buClrTx/>
              <a:buSzTx/>
              <a:buAutoNum type="arabicPeriod"/>
            </a:pPr>
            <a:r>
              <a:rPr lang="id-ID" altLang="id-ID" sz="2300" dirty="0">
                <a:latin typeface="inherit"/>
                <a:cs typeface="Arial" panose="020B0604020202020204" pitchFamily="34" charset="0"/>
              </a:rPr>
              <a:t>The </a:t>
            </a:r>
            <a:r>
              <a:rPr lang="id-ID" altLang="id-ID" sz="2300" dirty="0" err="1">
                <a:latin typeface="inherit"/>
                <a:cs typeface="Arial" panose="020B0604020202020204" pitchFamily="34" charset="0"/>
              </a:rPr>
              <a:t>change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from</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with</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one-way</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relationship</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patterns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shifts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towards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cooperation</a:t>
            </a:r>
            <a:r>
              <a:rPr lang="id-ID" altLang="id-ID" sz="2300" dirty="0">
                <a:latin typeface="inherit"/>
                <a:cs typeface="Arial" panose="020B0604020202020204" pitchFamily="34" charset="0"/>
              </a:rPr>
              <a:t>. </a:t>
            </a:r>
            <a:endParaRPr lang="id-ID" altLang="id-ID" sz="2300" dirty="0">
              <a:latin typeface="inherit"/>
              <a:cs typeface="Arial" panose="020B0604020202020204" pitchFamily="34" charset="0"/>
            </a:endParaRPr>
          </a:p>
          <a:p>
            <a:pPr marL="457200" lvl="0" indent="-457200" defTabSz="914400" eaLnBrk="0" fontAlgn="base" hangingPunct="0">
              <a:spcBef>
                <a:spcPct val="0"/>
              </a:spcBef>
              <a:spcAft>
                <a:spcPct val="0"/>
              </a:spcAft>
              <a:buClrTx/>
              <a:buSzTx/>
              <a:buAutoNum type="arabicPeriod"/>
            </a:pPr>
            <a:r>
              <a:rPr lang="id-ID" altLang="id-ID" sz="2300" dirty="0">
                <a:latin typeface="inherit"/>
                <a:cs typeface="Arial" panose="020B0604020202020204" pitchFamily="34" charset="0"/>
              </a:rPr>
              <a:t>The </a:t>
            </a:r>
            <a:r>
              <a:rPr lang="id-ID" altLang="id-ID" sz="2300" dirty="0" err="1">
                <a:latin typeface="inherit"/>
                <a:cs typeface="Arial" panose="020B0604020202020204" pitchFamily="34" charset="0"/>
              </a:rPr>
              <a:t>changes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from</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with</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centralized</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control</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towards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autonomy</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and</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trust</a:t>
            </a:r>
            <a:r>
              <a:rPr lang="id-ID" altLang="id-ID" sz="2300" dirty="0">
                <a:latin typeface="inherit"/>
                <a:cs typeface="Arial" panose="020B0604020202020204" pitchFamily="34" charset="0"/>
              </a:rPr>
              <a:t> </a:t>
            </a:r>
            <a:endParaRPr lang="id-ID" altLang="id-ID" sz="2300" dirty="0">
              <a:latin typeface="inherit"/>
              <a:cs typeface="Arial" panose="020B0604020202020204" pitchFamily="34" charset="0"/>
            </a:endParaRPr>
          </a:p>
          <a:p>
            <a:pPr marL="457200" lvl="0" indent="-457200" defTabSz="914400" eaLnBrk="0" fontAlgn="base" hangingPunct="0">
              <a:spcBef>
                <a:spcPct val="0"/>
              </a:spcBef>
              <a:spcAft>
                <a:spcPct val="0"/>
              </a:spcAft>
              <a:buClrTx/>
              <a:buSzTx/>
              <a:buAutoNum type="arabicPeriod"/>
            </a:pPr>
            <a:r>
              <a:rPr lang="id-ID" altLang="id-ID" sz="2300" dirty="0">
                <a:latin typeface="inherit"/>
                <a:cs typeface="Arial" panose="020B0604020202020204" pitchFamily="34" charset="0"/>
              </a:rPr>
              <a:t>The </a:t>
            </a:r>
            <a:r>
              <a:rPr lang="id-ID" altLang="id-ID" sz="2300" dirty="0" err="1">
                <a:latin typeface="inherit"/>
                <a:cs typeface="Arial" panose="020B0604020202020204" pitchFamily="34" charset="0"/>
              </a:rPr>
              <a:t>changes</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from</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learning</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with</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the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delivery</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of</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knowledge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to</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the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exchange</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of</a:t>
            </a:r>
            <a:r>
              <a:rPr lang="id-ID" altLang="id-ID" sz="2300" dirty="0">
                <a:latin typeface="inherit"/>
                <a:cs typeface="Arial" panose="020B0604020202020204" pitchFamily="34" charset="0"/>
              </a:rPr>
              <a:t> </a:t>
            </a:r>
            <a:r>
              <a:rPr lang="id-ID" altLang="id-ID" sz="2300" dirty="0" err="1">
                <a:latin typeface="inherit"/>
                <a:cs typeface="Arial" panose="020B0604020202020204" pitchFamily="34" charset="0"/>
              </a:rPr>
              <a:t>knowledge</a:t>
            </a:r>
            <a:endParaRPr lang="id-ID" altLang="id-ID" sz="2300" dirty="0">
              <a:latin typeface="Arial" panose="020B0604020202020204" pitchFamily="34" charset="0"/>
            </a:endParaRPr>
          </a:p>
        </p:txBody>
      </p:sp>
      <p:sp>
        <p:nvSpPr>
          <p:cNvPr id="5" name="Rectangle 2"/>
          <p:cNvSpPr>
            <a:spLocks noChangeArrowheads="1"/>
          </p:cNvSpPr>
          <p:nvPr/>
        </p:nvSpPr>
        <p:spPr bwMode="auto">
          <a:xfrm>
            <a:off x="0" y="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ctr" latinLnBrk="0" hangingPunct="0">
              <a:lnSpc>
                <a:spcPct val="100000"/>
              </a:lnSpc>
              <a:spcBef>
                <a:spcPct val="0"/>
              </a:spcBef>
              <a:spcAft>
                <a:spcPct val="0"/>
              </a:spcAft>
              <a:buClrTx/>
              <a:buSzTx/>
              <a:buFontTx/>
              <a:buNone/>
            </a:pPr>
            <a:br>
              <a:rPr kumimoji="0" lang="id-ID" altLang="id-ID" sz="1000" b="0" i="0" u="none" strike="noStrike" cap="none" normalizeH="0" baseline="0">
                <a:ln>
                  <a:noFill/>
                </a:ln>
                <a:solidFill>
                  <a:srgbClr val="222222"/>
                </a:solidFill>
                <a:effectLst/>
                <a:latin typeface="Arial" panose="020B0604020202020204" pitchFamily="34" charset="0"/>
                <a:cs typeface="Arial" panose="020B0604020202020204" pitchFamily="34" charset="0"/>
              </a:rPr>
            </a:br>
            <a:r>
              <a:rPr kumimoji="0" lang="id-ID" altLang="id-ID" sz="10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r>
              <a:rPr kumimoji="0" lang="id-ID" altLang="id-ID" sz="19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r>
              <a:rPr kumimoji="0" lang="id-ID" altLang="id-ID" sz="10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r>
              <a:rPr kumimoji="0" lang="id-ID" altLang="id-ID" sz="1000" b="0" i="0" u="none" strike="noStrike" cap="none" normalizeH="0" baseline="0">
                <a:ln>
                  <a:noFill/>
                </a:ln>
                <a:solidFill>
                  <a:srgbClr val="3C4043"/>
                </a:solidFill>
                <a:effectLst/>
                <a:latin typeface="Arial" panose="020B0604020202020204" pitchFamily="34" charset="0"/>
                <a:cs typeface="Arial" panose="020B0604020202020204" pitchFamily="34" charset="0"/>
              </a:rPr>
              <a:t>Learn to pronounce</a:t>
            </a:r>
            <a:endParaRPr kumimoji="0" lang="id-ID" altLang="id-ID" sz="1000" b="0" i="0" u="none" strike="noStrike" cap="none" normalizeH="0" baseline="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id-ID" altLang="id-ID" sz="1800" b="0" i="0" u="none" strike="noStrike" cap="none" normalizeH="0" baseline="0">
              <a:ln>
                <a:noFill/>
              </a:ln>
              <a:solidFill>
                <a:schemeClr val="tx1"/>
              </a:solidFill>
              <a:effectLst/>
              <a:latin typeface="Arial" panose="020B0604020202020204" pitchFamily="34" charset="0"/>
            </a:endParaRPr>
          </a:p>
        </p:txBody>
      </p:sp>
      <p:sp>
        <p:nvSpPr>
          <p:cNvPr id="6" name="Rectangle 4"/>
          <p:cNvSpPr>
            <a:spLocks noChangeArrowheads="1"/>
          </p:cNvSpPr>
          <p:nvPr/>
        </p:nvSpPr>
        <p:spPr bwMode="auto">
          <a:xfrm>
            <a:off x="0" y="0"/>
            <a:ext cx="0" cy="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id-ID" altLang="id-ID" sz="2100" b="0" i="0" u="none" strike="noStrike" cap="none" normalizeH="0" baseline="0">
                <a:ln>
                  <a:noFill/>
                </a:ln>
                <a:solidFill>
                  <a:srgbClr val="222222"/>
                </a:solidFill>
                <a:effectLst/>
                <a:latin typeface="inherit"/>
                <a:cs typeface="Arial" panose="020B0604020202020204" pitchFamily="34" charset="0"/>
              </a:rPr>
              <a:t>The change from learning Islamic education goals and factual thinking towards critical. The change from mono Islamic education learning to scientific disciplines shifted towards multidisciplinary and integrative knowledge. The change from a single Islamic educational learning media to multimedia. A change from a single source of Islamic education learning resources to multiple learning resources; The change from Islamic teacher-centered learning to student-centered learning. The change from one-way learning towards Islamic education to interactive. The change from isolation learning Islamic education to a guaranteed network environment Changes from learning passive Islamic education towards active-investigating (scientific approach). Changes from learning abstract Islamic education towards the real world context. The change from personal Islamic education learning to team-based learning. The change from Islamic education learning with one-way relationship patterns shifts towards cooperation. Changes from learning Islamic education with centralized control towards autonomy and trust Changes from learning Islamic education with the delivery of knowledge to the exchange of knowledge</a:t>
            </a:r>
            <a:endParaRPr kumimoji="0" lang="id-ID" altLang="id-ID" sz="1800" b="0" i="0" u="none" strike="noStrike" cap="none" normalizeH="0" baseline="0">
              <a:ln>
                <a:noFill/>
              </a:ln>
              <a:solidFill>
                <a:schemeClr val="tx1"/>
              </a:solidFill>
              <a:effectLst/>
              <a:latin typeface="Arial" panose="020B0604020202020204" pitchFamily="34" charset="0"/>
            </a:endParaRPr>
          </a:p>
        </p:txBody>
      </p:sp>
      <p:sp>
        <p:nvSpPr>
          <p:cNvPr id="7" name="AutoShape 3" descr="data:image/svg+xml;base64,PHN2ZyB4bWxucz0iaHR0cDovL3d3dy53My5vcmcvMjAwMC9zdmciIHhtbG5zOnhsaW5rPSJodHRwOi8vd3d3LnczLm9yZy8xOTk5L3hsaW5rIiB3aWR0aD0iMzIiIGhlaWdodD0iMzIiIHZpZXdCb3g9IjAgMCAzMiAzMiI+CiAgPGRlZnM+CiAgICA8cG9seWdvbiBpZD0ic21hbGwtdmlzZW1lLXYzLWEiIHBvaW50cz0iMCAwIDMyIDAgMzIgMzIgMCAzMiIvPgogIDwvZGVmcz4KICA8ZyBmaWxsPSJub25lIiBmaWxsLXJ1bGU9ImV2ZW5vZGQiPgogICAgPG1hc2sgaWQ9InNtYWxsLXZpc2VtZS12My1iIiBmaWxsPSIjZmZmIj4KICAgICAgPHVzZSB4bGluazpocmVmPSIjc21hbGwtdmlzZW1lLXYzLWEiLz4KICAgIDwvbWFzaz4KICAgIDx1c2UgZmlsbD0iIzQyODVGNCIgeGxpbms6aHJlZj0iI3NtYWxsLXZpc2VtZS12My1hIi8+CiAgICA8cGF0aCBmaWxsPSIjRDJFM0ZDIiBkPSJNMCwxNS4yMzk3OTYzIEMyLjU0Mzg1NzE0LDE4Ljg3MDUyMDMgNS42NTIsMjIuMDgyMTk0NiA5LjIwMjI4NTcxLDI0Ljc0NDg3NjkgQzEzLjIxMTU3MTQsMjcuNzUxNzA3NyAxOC43ODg0Mjg2LDI3Ljc1MTcwNzcgMjIuNzk3NzE0MywyNC43NDQ4NzY5IEMyNi4zNDgsMjIuMDgyMTk0NiAyOS40NTYxNDI5LDE4Ljg3MDUyMDMgMzIsMTUuMjM5Nzk2MyBMMzIsLTcgTDAsLTcgTDAsMTUuMjM5Nzk2MyBaIiBtYXNrPSJ1cmwoI3NtYWxsLXZpc2VtZS12My1iKSIvPgogICAgPHBhdGggZmlsbD0iIzQyODVGNCIgZmlsbC1vcGFjaXR5PSIuNiIgZD0iTTE2LDIxLjIzMDY0OTIgQzE2LjkyNjA5OTEsMjEuMjMwNjQ5MiAxNy43OTEyNDY3LDIxLjQ5NDMxNTcgMTguNTI3MjEzNSwyMS45NTE1MDE5IEMxOC44MTA0NDEsMjIuMTI3MzMwOSAxOS4xMzYyNzM4LDIxLjc4ODc0ODUgMTguOTQwMzc5OSwyMS41MTY0Njc0IEMxOC4yNzg1NTU2LDIwLjU5NzMyNjMgMTcuMjA4MTEzNiwyMCAxNiwyMCBDMTQuNzkxODg2NCwyMCAxMy43MjE0NDQ0LDIwLjU5NzMyNjMgMTMuMDU5NjIwMSwyMS41MTY0Njc0IEMxMi44NjM3MjYyLDIxLjc4ODc0ODUgMTMuMTg5NTU5LDIyLjEyNzMzMDkgMTMuNDcyNzg2NSwyMS45NTE1MDE5IEMxNC4yMDg3NTMzLDIxLjQ5NDMxNTcgMTUuMDczOTAwOSwyMS4yMzA2NDkyIDE2LDIxLjIzMDY0OTIiIG1hc2s9InVybCgjc21hbGwtdmlzZW1lLXYzLWIpIi8+CiAgICA8cGF0aCBzdHJva2U9IiM0Mjg1RjQiIHN0cm9rZS1saW5lY2FwPSJzcXVhcmUiIGQ9Ik0yNSwxMyBDMjMsMTUuMzMzMzMzMyAyMCwxNi41IDE2LDE2LjUgQzEyLDE2LjUgOSwxNS4zMzMzMzMzIDcsMTMgTDEzLDEwLjUgTDE5LDEwLjUgTDI1LDEzIFoiIG1hc2s9InVybCgjc21hbGwtdmlzZW1lLXYzLWIpIi8+CiAgICA8cG9seWdvbiBmaWxsPSIjNDI4NUY0IiBmaWxsLXJ1bGU9Im5vbnplcm8iIHBvaW50cz0iOCAxNCA3IDEzIDI1IDEzIDI0IDE0IiBtYXNrPSJ1cmwoI3NtYWxsLXZpc2VtZS12My1iKSIvPgogICAgPHBhdGggc3Ryb2tlPSIjNDI4NUY0IiBzdHJva2UtbGluZWNhcD0icm91bmQiIGQ9Ik0yMCwzIEwxNy43Njc4NzUsNS4yNTg5MjYyMiBDMTYuNzkxNSw2LjI0NzAyNDU5IDE1LjIwODUsNi4yNDcwMjQ1OSAxNC4yMzIxMjUsNS4yNTg5MjYyMiBMMTIsMyIgbWFzaz0idXJsKCNzbWFsbC12aXNlbWUtdjMtYikiLz4KICA8L2c+Cjwvc3ZnPgo="/>
          <p:cNvSpPr>
            <a:spLocks noChangeAspect="1" noChangeArrowheads="1"/>
          </p:cNvSpPr>
          <p:nvPr/>
        </p:nvSpPr>
        <p:spPr bwMode="auto">
          <a:xfrm>
            <a:off x="69850" y="-2063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id-ID"/>
          </a:p>
        </p:txBody>
      </p:sp>
      <p:sp>
        <p:nvSpPr>
          <p:cNvPr id="11" name="Rectangle 8"/>
          <p:cNvSpPr>
            <a:spLocks noChangeArrowheads="1"/>
          </p:cNvSpPr>
          <p:nvPr/>
        </p:nvSpPr>
        <p:spPr bwMode="auto">
          <a:xfrm>
            <a:off x="152400" y="15240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ctr" latinLnBrk="0" hangingPunct="0">
              <a:lnSpc>
                <a:spcPct val="100000"/>
              </a:lnSpc>
              <a:spcBef>
                <a:spcPct val="0"/>
              </a:spcBef>
              <a:spcAft>
                <a:spcPct val="0"/>
              </a:spcAft>
              <a:buClrTx/>
              <a:buSzTx/>
              <a:buFontTx/>
              <a:buNone/>
            </a:pPr>
            <a:br>
              <a:rPr kumimoji="0" lang="id-ID" altLang="id-ID" sz="1000" b="0" i="0" u="none" strike="noStrike" cap="none" normalizeH="0" baseline="0">
                <a:ln>
                  <a:noFill/>
                </a:ln>
                <a:solidFill>
                  <a:srgbClr val="222222"/>
                </a:solidFill>
                <a:effectLst/>
                <a:latin typeface="Arial" panose="020B0604020202020204" pitchFamily="34" charset="0"/>
                <a:cs typeface="Arial" panose="020B0604020202020204" pitchFamily="34" charset="0"/>
              </a:rPr>
            </a:br>
            <a:r>
              <a:rPr kumimoji="0" lang="id-ID" altLang="id-ID" sz="10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r>
              <a:rPr kumimoji="0" lang="id-ID" altLang="id-ID" sz="19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r>
              <a:rPr kumimoji="0" lang="id-ID" altLang="id-ID" sz="10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r>
              <a:rPr kumimoji="0" lang="id-ID" altLang="id-ID" sz="1000" b="0" i="0" u="none" strike="noStrike" cap="none" normalizeH="0" baseline="0">
                <a:ln>
                  <a:noFill/>
                </a:ln>
                <a:solidFill>
                  <a:srgbClr val="3C4043"/>
                </a:solidFill>
                <a:effectLst/>
                <a:latin typeface="Arial" panose="020B0604020202020204" pitchFamily="34" charset="0"/>
                <a:cs typeface="Arial" panose="020B0604020202020204" pitchFamily="34" charset="0"/>
              </a:rPr>
              <a:t>Learn to pronounce</a:t>
            </a:r>
            <a:endParaRPr kumimoji="0" lang="id-ID" altLang="id-ID" sz="1000" b="0" i="0" u="none" strike="noStrike" cap="none" normalizeH="0" baseline="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id-ID" altLang="id-ID" sz="1800" b="0" i="0" u="none" strike="noStrike" cap="none" normalizeH="0" baseline="0">
              <a:ln>
                <a:noFill/>
              </a:ln>
              <a:solidFill>
                <a:schemeClr val="tx1"/>
              </a:solidFill>
              <a:effectLst/>
              <a:latin typeface="Arial" panose="020B0604020202020204" pitchFamily="34" charset="0"/>
            </a:endParaRPr>
          </a:p>
        </p:txBody>
      </p:sp>
      <p:sp>
        <p:nvSpPr>
          <p:cNvPr id="13" name="AutoShape 9" descr="data:image/svg+xml;base64,PHN2ZyB4bWxucz0iaHR0cDovL3d3dy53My5vcmcvMjAwMC9zdmciIHhtbG5zOnhsaW5rPSJodHRwOi8vd3d3LnczLm9yZy8xOTk5L3hsaW5rIiB3aWR0aD0iMzIiIGhlaWdodD0iMzIiIHZpZXdCb3g9IjAgMCAzMiAzMiI+CiAgPGRlZnM+CiAgICA8cG9seWdvbiBpZD0ic21hbGwtdmlzZW1lLXYzLWEiIHBvaW50cz0iMCAwIDMyIDAgMzIgMzIgMCAzMiIvPgogIDwvZGVmcz4KICA8ZyBmaWxsPSJub25lIiBmaWxsLXJ1bGU9ImV2ZW5vZGQiPgogICAgPG1hc2sgaWQ9InNtYWxsLXZpc2VtZS12My1iIiBmaWxsPSIjZmZmIj4KICAgICAgPHVzZSB4bGluazpocmVmPSIjc21hbGwtdmlzZW1lLXYzLWEiLz4KICAgIDwvbWFzaz4KICAgIDx1c2UgZmlsbD0iIzQyODVGNCIgeGxpbms6aHJlZj0iI3NtYWxsLXZpc2VtZS12My1hIi8+CiAgICA8cGF0aCBmaWxsPSIjRDJFM0ZDIiBkPSJNMCwxNS4yMzk3OTYzIEMyLjU0Mzg1NzE0LDE4Ljg3MDUyMDMgNS42NTIsMjIuMDgyMTk0NiA5LjIwMjI4NTcxLDI0Ljc0NDg3NjkgQzEzLjIxMTU3MTQsMjcuNzUxNzA3NyAxOC43ODg0Mjg2LDI3Ljc1MTcwNzcgMjIuNzk3NzE0MywyNC43NDQ4NzY5IEMyNi4zNDgsMjIuMDgyMTk0NiAyOS40NTYxNDI5LDE4Ljg3MDUyMDMgMzIsMTUuMjM5Nzk2MyBMMzIsLTcgTDAsLTcgTDAsMTUuMjM5Nzk2MyBaIiBtYXNrPSJ1cmwoI3NtYWxsLXZpc2VtZS12My1iKSIvPgogICAgPHBhdGggZmlsbD0iIzQyODVGNCIgZmlsbC1vcGFjaXR5PSIuNiIgZD0iTTE2LDIxLjIzMDY0OTIgQzE2LjkyNjA5OTEsMjEuMjMwNjQ5MiAxNy43OTEyNDY3LDIxLjQ5NDMxNTcgMTguNTI3MjEzNSwyMS45NTE1MDE5IEMxOC44MTA0NDEsMjIuMTI3MzMwOSAxOS4xMzYyNzM4LDIxLjc4ODc0ODUgMTguOTQwMzc5OSwyMS41MTY0Njc0IEMxOC4yNzg1NTU2LDIwLjU5NzMyNjMgMTcuMjA4MTEzNiwyMCAxNiwyMCBDMTQuNzkxODg2NCwyMCAxMy43MjE0NDQ0LDIwLjU5NzMyNjMgMTMuMDU5NjIwMSwyMS41MTY0Njc0IEMxMi44NjM3MjYyLDIxLjc4ODc0ODUgMTMuMTg5NTU5LDIyLjEyNzMzMDkgMTMuNDcyNzg2NSwyMS45NTE1MDE5IEMxNC4yMDg3NTMzLDIxLjQ5NDMxNTcgMTUuMDczOTAwOSwyMS4yMzA2NDkyIDE2LDIxLjIzMDY0OTIiIG1hc2s9InVybCgjc21hbGwtdmlzZW1lLXYzLWIpIi8+CiAgICA8cGF0aCBzdHJva2U9IiM0Mjg1RjQiIHN0cm9rZS1saW5lY2FwPSJzcXVhcmUiIGQ9Ik0yNSwxMyBDMjMsMTUuMzMzMzMzMyAyMCwxNi41IDE2LDE2LjUgQzEyLDE2LjUgOSwxNS4zMzMzMzMzIDcsMTMgTDEzLDEwLjUgTDE5LDEwLjUgTDI1LDEzIFoiIG1hc2s9InVybCgjc21hbGwtdmlzZW1lLXYzLWIpIi8+CiAgICA8cG9seWdvbiBmaWxsPSIjNDI4NUY0IiBmaWxsLXJ1bGU9Im5vbnplcm8iIHBvaW50cz0iOCAxNCA3IDEzIDI1IDEzIDI0IDE0IiBtYXNrPSJ1cmwoI3NtYWxsLXZpc2VtZS12My1iKSIvPgogICAgPHBhdGggc3Ryb2tlPSIjNDI4NUY0IiBzdHJva2UtbGluZWNhcD0icm91bmQiIGQ9Ik0yMCwzIEwxNy43Njc4NzUsNS4yNTg5MjYyMiBDMTYuNzkxNSw2LjI0NzAyNDU5IDE1LjIwODUsNi4yNDcwMjQ1OSAxNC4yMzIxMjUsNS4yNTg5MjYyMiBMMTIsMyIgbWFzaz0idXJsKCNzbWFsbC12aXNlbWUtdjMtYikiLz4KICA8L2c+Cjwvc3ZnPgo="/>
          <p:cNvSpPr>
            <a:spLocks noChangeAspect="1" noChangeArrowheads="1"/>
          </p:cNvSpPr>
          <p:nvPr/>
        </p:nvSpPr>
        <p:spPr bwMode="auto">
          <a:xfrm>
            <a:off x="222250" y="-539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646111" y="452718"/>
            <a:ext cx="9404723" cy="710160"/>
          </a:xfrm>
        </p:spPr>
        <p:txBody>
          <a:bodyPr/>
          <a:lstStyle/>
          <a:p>
            <a:r>
              <a:rPr lang="id-ID" sz="3600" dirty="0"/>
              <a:t>MILWARD BROWN RESEARCH (2017)</a:t>
            </a:r>
            <a:endParaRPr lang="id-ID" sz="3600" dirty="0"/>
          </a:p>
        </p:txBody>
      </p:sp>
      <p:sp>
        <p:nvSpPr>
          <p:cNvPr id="3" name="Tampungan Konten 2"/>
          <p:cNvSpPr>
            <a:spLocks noGrp="1"/>
          </p:cNvSpPr>
          <p:nvPr>
            <p:ph idx="1"/>
          </p:nvPr>
        </p:nvSpPr>
        <p:spPr>
          <a:xfrm>
            <a:off x="516835" y="1311965"/>
            <a:ext cx="11330607" cy="5218043"/>
          </a:xfrm>
        </p:spPr>
        <p:txBody>
          <a:bodyPr>
            <a:normAutofit/>
          </a:bodyPr>
          <a:lstStyle/>
          <a:p>
            <a:pPr marL="457200" lvl="0" indent="-457200" defTabSz="914400" eaLnBrk="0" fontAlgn="base" hangingPunct="0">
              <a:spcBef>
                <a:spcPct val="0"/>
              </a:spcBef>
              <a:spcAft>
                <a:spcPct val="0"/>
              </a:spcAft>
              <a:buClrTx/>
              <a:buSzTx/>
              <a:buAutoNum type="arabicPeriod"/>
            </a:pPr>
            <a:r>
              <a:rPr lang="id-ID" altLang="id-ID" sz="2200" dirty="0" err="1">
                <a:latin typeface="Bahnschrift" panose="020B0502040204020203" pitchFamily="34" charset="0"/>
              </a:rPr>
              <a:t>According</a:t>
            </a:r>
            <a:r>
              <a:rPr lang="id-ID" altLang="id-ID" sz="2200" dirty="0">
                <a:latin typeface="Bahnschrift" panose="020B0502040204020203" pitchFamily="34" charset="0"/>
              </a:rPr>
              <a:t> </a:t>
            </a:r>
            <a:r>
              <a:rPr lang="id-ID" altLang="id-ID" sz="2200" dirty="0" err="1">
                <a:latin typeface="Bahnschrift" panose="020B0502040204020203" pitchFamily="34" charset="0"/>
              </a:rPr>
              <a:t>to</a:t>
            </a:r>
            <a:r>
              <a:rPr lang="id-ID" altLang="id-ID" sz="2200" dirty="0">
                <a:latin typeface="Bahnschrift" panose="020B0502040204020203" pitchFamily="34" charset="0"/>
              </a:rPr>
              <a:t> </a:t>
            </a:r>
            <a:r>
              <a:rPr lang="id-ID" altLang="id-ID" sz="2200" dirty="0" err="1">
                <a:latin typeface="Bahnschrift" panose="020B0502040204020203" pitchFamily="34" charset="0"/>
              </a:rPr>
              <a:t>Millward</a:t>
            </a:r>
            <a:r>
              <a:rPr lang="id-ID" altLang="id-ID" sz="2200" dirty="0">
                <a:latin typeface="Bahnschrift" panose="020B0502040204020203" pitchFamily="34" charset="0"/>
              </a:rPr>
              <a:t> </a:t>
            </a:r>
            <a:r>
              <a:rPr lang="id-ID" altLang="id-ID" sz="2200" dirty="0" err="1">
                <a:latin typeface="Bahnschrift" panose="020B0502040204020203" pitchFamily="34" charset="0"/>
              </a:rPr>
              <a:t>Brown's</a:t>
            </a:r>
            <a:r>
              <a:rPr lang="id-ID" altLang="id-ID" sz="2200" dirty="0">
                <a:latin typeface="Bahnschrift" panose="020B0502040204020203" pitchFamily="34" charset="0"/>
              </a:rPr>
              <a:t> </a:t>
            </a:r>
            <a:r>
              <a:rPr lang="id-ID" altLang="id-ID" sz="2200" dirty="0" err="1">
                <a:latin typeface="Bahnschrift" panose="020B0502040204020203" pitchFamily="34" charset="0"/>
              </a:rPr>
              <a:t>research</a:t>
            </a:r>
            <a:r>
              <a:rPr lang="id-ID" altLang="id-ID" sz="2200" dirty="0">
                <a:latin typeface="Bahnschrift" panose="020B0502040204020203" pitchFamily="34" charset="0"/>
              </a:rPr>
              <a:t> (2017), </a:t>
            </a:r>
            <a:r>
              <a:rPr lang="id-ID" altLang="id-ID" sz="2200" dirty="0" err="1">
                <a:latin typeface="Bahnschrift" panose="020B0502040204020203" pitchFamily="34" charset="0"/>
              </a:rPr>
              <a:t>generation</a:t>
            </a:r>
            <a:r>
              <a:rPr lang="id-ID" altLang="id-ID" sz="2200" dirty="0">
                <a:latin typeface="Bahnschrift" panose="020B0502040204020203" pitchFamily="34" charset="0"/>
              </a:rPr>
              <a:t> Z has </a:t>
            </a:r>
            <a:r>
              <a:rPr lang="id-ID" altLang="id-ID" sz="2200" dirty="0" err="1">
                <a:latin typeface="Bahnschrift" panose="020B0502040204020203" pitchFamily="34" charset="0"/>
              </a:rPr>
              <a:t>different</a:t>
            </a:r>
            <a:r>
              <a:rPr lang="id-ID" altLang="id-ID" sz="2200" dirty="0">
                <a:latin typeface="Bahnschrift" panose="020B0502040204020203" pitchFamily="34" charset="0"/>
              </a:rPr>
              <a:t> </a:t>
            </a:r>
            <a:r>
              <a:rPr lang="id-ID" altLang="id-ID" sz="2200" dirty="0" err="1">
                <a:latin typeface="Bahnschrift" panose="020B0502040204020203" pitchFamily="34" charset="0"/>
              </a:rPr>
              <a:t>characteristics</a:t>
            </a:r>
            <a:r>
              <a:rPr lang="id-ID" altLang="id-ID" sz="2200" dirty="0">
                <a:latin typeface="Bahnschrift" panose="020B0502040204020203" pitchFamily="34" charset="0"/>
              </a:rPr>
              <a:t> </a:t>
            </a:r>
            <a:r>
              <a:rPr lang="id-ID" altLang="id-ID" sz="2200" dirty="0" err="1">
                <a:latin typeface="Bahnschrift" panose="020B0502040204020203" pitchFamily="34" charset="0"/>
              </a:rPr>
              <a:t>compared</a:t>
            </a:r>
            <a:r>
              <a:rPr lang="id-ID" altLang="id-ID" sz="2200" dirty="0">
                <a:latin typeface="Bahnschrift" panose="020B0502040204020203" pitchFamily="34" charset="0"/>
              </a:rPr>
              <a:t> </a:t>
            </a:r>
            <a:r>
              <a:rPr lang="id-ID" altLang="id-ID" sz="2200" dirty="0" err="1">
                <a:latin typeface="Bahnschrift" panose="020B0502040204020203" pitchFamily="34" charset="0"/>
              </a:rPr>
              <a:t>to</a:t>
            </a:r>
            <a:r>
              <a:rPr lang="id-ID" altLang="id-ID" sz="2200" dirty="0">
                <a:latin typeface="Bahnschrift" panose="020B0502040204020203" pitchFamily="34" charset="0"/>
              </a:rPr>
              <a:t> </a:t>
            </a:r>
            <a:r>
              <a:rPr lang="id-ID" altLang="id-ID" sz="2200" dirty="0" err="1">
                <a:latin typeface="Bahnschrift" panose="020B0502040204020203" pitchFamily="34" charset="0"/>
              </a:rPr>
              <a:t>generation</a:t>
            </a:r>
            <a:r>
              <a:rPr lang="id-ID" altLang="id-ID" sz="2200" dirty="0">
                <a:latin typeface="Bahnschrift" panose="020B0502040204020203" pitchFamily="34" charset="0"/>
              </a:rPr>
              <a:t> Y </a:t>
            </a:r>
            <a:r>
              <a:rPr lang="id-ID" altLang="id-ID" sz="2200" dirty="0" err="1">
                <a:latin typeface="Bahnschrift" panose="020B0502040204020203" pitchFamily="34" charset="0"/>
              </a:rPr>
              <a:t>or</a:t>
            </a:r>
            <a:r>
              <a:rPr lang="id-ID" altLang="id-ID" sz="2200" dirty="0">
                <a:latin typeface="Bahnschrift" panose="020B0502040204020203" pitchFamily="34" charset="0"/>
              </a:rPr>
              <a:t> </a:t>
            </a:r>
            <a:r>
              <a:rPr lang="id-ID" altLang="id-ID" sz="2200" dirty="0" err="1">
                <a:latin typeface="Bahnschrift" panose="020B0502040204020203" pitchFamily="34" charset="0"/>
              </a:rPr>
              <a:t>even</a:t>
            </a:r>
            <a:r>
              <a:rPr lang="id-ID" altLang="id-ID" sz="2200" dirty="0">
                <a:latin typeface="Bahnschrift" panose="020B0502040204020203" pitchFamily="34" charset="0"/>
              </a:rPr>
              <a:t> </a:t>
            </a:r>
            <a:r>
              <a:rPr lang="id-ID" altLang="id-ID" sz="2200" dirty="0" err="1">
                <a:latin typeface="Bahnschrift" panose="020B0502040204020203" pitchFamily="34" charset="0"/>
              </a:rPr>
              <a:t>generation</a:t>
            </a:r>
            <a:r>
              <a:rPr lang="id-ID" altLang="id-ID" sz="2200" dirty="0">
                <a:latin typeface="Bahnschrift" panose="020B0502040204020203" pitchFamily="34" charset="0"/>
              </a:rPr>
              <a:t> X (</a:t>
            </a:r>
            <a:r>
              <a:rPr lang="id-ID" altLang="id-ID" sz="2200" dirty="0" err="1">
                <a:latin typeface="Bahnschrift" panose="020B0502040204020203" pitchFamily="34" charset="0"/>
              </a:rPr>
              <a:t>baby</a:t>
            </a:r>
            <a:r>
              <a:rPr lang="id-ID" altLang="id-ID" sz="2200" dirty="0">
                <a:latin typeface="Bahnschrift" panose="020B0502040204020203" pitchFamily="34" charset="0"/>
              </a:rPr>
              <a:t> </a:t>
            </a:r>
            <a:r>
              <a:rPr lang="id-ID" altLang="id-ID" sz="2200" dirty="0" err="1">
                <a:latin typeface="Bahnschrift" panose="020B0502040204020203" pitchFamily="34" charset="0"/>
              </a:rPr>
              <a:t>boomers</a:t>
            </a:r>
            <a:r>
              <a:rPr lang="id-ID" altLang="id-ID" sz="2200" dirty="0">
                <a:latin typeface="Bahnschrift" panose="020B0502040204020203" pitchFamily="34" charset="0"/>
              </a:rPr>
              <a:t>). </a:t>
            </a:r>
            <a:endParaRPr lang="id-ID" altLang="id-ID" sz="2200" dirty="0">
              <a:latin typeface="Bahnschrift" panose="020B0502040204020203" pitchFamily="34" charset="0"/>
            </a:endParaRPr>
          </a:p>
          <a:p>
            <a:pPr marL="457200" lvl="0" indent="-457200" defTabSz="914400" eaLnBrk="0" fontAlgn="base" hangingPunct="0">
              <a:spcBef>
                <a:spcPct val="0"/>
              </a:spcBef>
              <a:spcAft>
                <a:spcPct val="0"/>
              </a:spcAft>
              <a:buClrTx/>
              <a:buSzTx/>
              <a:buAutoNum type="arabicPeriod"/>
            </a:pPr>
            <a:r>
              <a:rPr lang="id-ID" altLang="id-ID" sz="2200" dirty="0" err="1">
                <a:latin typeface="Bahnschrift" panose="020B0502040204020203" pitchFamily="34" charset="0"/>
              </a:rPr>
              <a:t>Generation</a:t>
            </a:r>
            <a:r>
              <a:rPr lang="id-ID" altLang="id-ID" sz="2200" dirty="0">
                <a:latin typeface="Bahnschrift" panose="020B0502040204020203" pitchFamily="34" charset="0"/>
              </a:rPr>
              <a:t> Z </a:t>
            </a:r>
            <a:r>
              <a:rPr lang="id-ID" altLang="id-ID" sz="2200" dirty="0" err="1">
                <a:latin typeface="Bahnschrift" panose="020B0502040204020203" pitchFamily="34" charset="0"/>
              </a:rPr>
              <a:t>was</a:t>
            </a:r>
            <a:r>
              <a:rPr lang="id-ID" altLang="id-ID" sz="2200" dirty="0">
                <a:latin typeface="Bahnschrift" panose="020B0502040204020203" pitchFamily="34" charset="0"/>
              </a:rPr>
              <a:t> </a:t>
            </a:r>
            <a:r>
              <a:rPr lang="id-ID" altLang="id-ID" sz="2200" dirty="0" err="1">
                <a:latin typeface="Bahnschrift" panose="020B0502040204020203" pitchFamily="34" charset="0"/>
              </a:rPr>
              <a:t>born</a:t>
            </a:r>
            <a:r>
              <a:rPr lang="id-ID" altLang="id-ID" sz="2200" dirty="0">
                <a:latin typeface="Bahnschrift" panose="020B0502040204020203" pitchFamily="34" charset="0"/>
              </a:rPr>
              <a:t> </a:t>
            </a:r>
            <a:r>
              <a:rPr lang="id-ID" altLang="id-ID" sz="2200" dirty="0" err="1">
                <a:latin typeface="Bahnschrift" panose="020B0502040204020203" pitchFamily="34" charset="0"/>
              </a:rPr>
              <a:t>when</a:t>
            </a:r>
            <a:r>
              <a:rPr lang="id-ID" altLang="id-ID" sz="2200" dirty="0">
                <a:latin typeface="Bahnschrift" panose="020B0502040204020203" pitchFamily="34" charset="0"/>
              </a:rPr>
              <a:t> digital </a:t>
            </a:r>
            <a:r>
              <a:rPr lang="id-ID" altLang="id-ID" sz="2200" dirty="0" err="1">
                <a:latin typeface="Bahnschrift" panose="020B0502040204020203" pitchFamily="34" charset="0"/>
              </a:rPr>
              <a:t>technology</a:t>
            </a:r>
            <a:r>
              <a:rPr lang="id-ID" altLang="id-ID" sz="2200" dirty="0">
                <a:latin typeface="Bahnschrift" panose="020B0502040204020203" pitchFamily="34" charset="0"/>
              </a:rPr>
              <a:t> </a:t>
            </a:r>
            <a:r>
              <a:rPr lang="id-ID" altLang="id-ID" sz="2200" dirty="0" err="1">
                <a:latin typeface="Bahnschrift" panose="020B0502040204020203" pitchFamily="34" charset="0"/>
              </a:rPr>
              <a:t>was</a:t>
            </a:r>
            <a:r>
              <a:rPr lang="id-ID" altLang="id-ID" sz="2200" dirty="0">
                <a:latin typeface="Bahnschrift" panose="020B0502040204020203" pitchFamily="34" charset="0"/>
              </a:rPr>
              <a:t> </a:t>
            </a:r>
            <a:r>
              <a:rPr lang="id-ID" altLang="id-ID" sz="2200" dirty="0" err="1">
                <a:latin typeface="Bahnschrift" panose="020B0502040204020203" pitchFamily="34" charset="0"/>
              </a:rPr>
              <a:t>developing</a:t>
            </a:r>
            <a:r>
              <a:rPr lang="id-ID" altLang="id-ID" sz="2200" dirty="0">
                <a:latin typeface="Bahnschrift" panose="020B0502040204020203" pitchFamily="34" charset="0"/>
              </a:rPr>
              <a:t> </a:t>
            </a:r>
            <a:r>
              <a:rPr lang="id-ID" altLang="id-ID" sz="2200" dirty="0" err="1">
                <a:latin typeface="Bahnschrift" panose="020B0502040204020203" pitchFamily="34" charset="0"/>
              </a:rPr>
              <a:t>rapidly</a:t>
            </a:r>
            <a:r>
              <a:rPr lang="id-ID" altLang="id-ID" sz="2200" dirty="0">
                <a:latin typeface="Bahnschrift" panose="020B0502040204020203" pitchFamily="34" charset="0"/>
              </a:rPr>
              <a:t>. </a:t>
            </a:r>
            <a:r>
              <a:rPr lang="id-ID" altLang="id-ID" sz="2200" dirty="0" err="1">
                <a:latin typeface="Bahnschrift" panose="020B0502040204020203" pitchFamily="34" charset="0"/>
              </a:rPr>
              <a:t>This</a:t>
            </a:r>
            <a:r>
              <a:rPr lang="id-ID" altLang="id-ID" sz="2200" dirty="0">
                <a:latin typeface="Bahnschrift" panose="020B0502040204020203" pitchFamily="34" charset="0"/>
              </a:rPr>
              <a:t> </a:t>
            </a:r>
            <a:r>
              <a:rPr lang="id-ID" altLang="id-ID" sz="2200" dirty="0" err="1">
                <a:latin typeface="Bahnschrift" panose="020B0502040204020203" pitchFamily="34" charset="0"/>
              </a:rPr>
              <a:t>generation</a:t>
            </a:r>
            <a:r>
              <a:rPr lang="id-ID" altLang="id-ID" sz="2200" dirty="0">
                <a:latin typeface="Bahnschrift" panose="020B0502040204020203" pitchFamily="34" charset="0"/>
              </a:rPr>
              <a:t> </a:t>
            </a:r>
            <a:r>
              <a:rPr lang="id-ID" altLang="id-ID" sz="2200" dirty="0" err="1">
                <a:latin typeface="Bahnschrift" panose="020B0502040204020203" pitchFamily="34" charset="0"/>
              </a:rPr>
              <a:t>is</a:t>
            </a:r>
            <a:r>
              <a:rPr lang="id-ID" altLang="id-ID" sz="2200" dirty="0">
                <a:latin typeface="Bahnschrift" panose="020B0502040204020203" pitchFamily="34" charset="0"/>
              </a:rPr>
              <a:t> </a:t>
            </a:r>
            <a:r>
              <a:rPr lang="id-ID" altLang="id-ID" sz="2200" dirty="0" err="1">
                <a:latin typeface="Bahnschrift" panose="020B0502040204020203" pitchFamily="34" charset="0"/>
              </a:rPr>
              <a:t>also</a:t>
            </a:r>
            <a:r>
              <a:rPr lang="id-ID" altLang="id-ID" sz="2200" dirty="0">
                <a:latin typeface="Bahnschrift" panose="020B0502040204020203" pitchFamily="34" charset="0"/>
              </a:rPr>
              <a:t> </a:t>
            </a:r>
            <a:r>
              <a:rPr lang="id-ID" altLang="id-ID" sz="2200" dirty="0" err="1">
                <a:latin typeface="Bahnschrift" panose="020B0502040204020203" pitchFamily="34" charset="0"/>
              </a:rPr>
              <a:t>more</a:t>
            </a:r>
            <a:r>
              <a:rPr lang="id-ID" altLang="id-ID" sz="2200" dirty="0">
                <a:latin typeface="Bahnschrift" panose="020B0502040204020203" pitchFamily="34" charset="0"/>
              </a:rPr>
              <a:t> internet </a:t>
            </a:r>
            <a:r>
              <a:rPr lang="id-ID" altLang="id-ID" sz="2200" dirty="0" err="1">
                <a:latin typeface="Bahnschrift" panose="020B0502040204020203" pitchFamily="34" charset="0"/>
              </a:rPr>
              <a:t>literate</a:t>
            </a:r>
            <a:r>
              <a:rPr lang="id-ID" altLang="id-ID" sz="2200" dirty="0">
                <a:latin typeface="Bahnschrift" panose="020B0502040204020203" pitchFamily="34" charset="0"/>
              </a:rPr>
              <a:t> </a:t>
            </a:r>
            <a:r>
              <a:rPr lang="id-ID" altLang="id-ID" sz="2200" dirty="0" err="1">
                <a:latin typeface="Bahnschrift" panose="020B0502040204020203" pitchFamily="34" charset="0"/>
              </a:rPr>
              <a:t>than</a:t>
            </a:r>
            <a:r>
              <a:rPr lang="id-ID" altLang="id-ID" sz="2200" dirty="0">
                <a:latin typeface="Bahnschrift" panose="020B0502040204020203" pitchFamily="34" charset="0"/>
              </a:rPr>
              <a:t> </a:t>
            </a:r>
            <a:r>
              <a:rPr lang="id-ID" altLang="id-ID" sz="2200" dirty="0" err="1">
                <a:latin typeface="Bahnschrift" panose="020B0502040204020203" pitchFamily="34" charset="0"/>
              </a:rPr>
              <a:t>previous</a:t>
            </a:r>
            <a:r>
              <a:rPr lang="id-ID" altLang="id-ID" sz="2200" dirty="0">
                <a:latin typeface="Bahnschrift" panose="020B0502040204020203" pitchFamily="34" charset="0"/>
              </a:rPr>
              <a:t> </a:t>
            </a:r>
            <a:r>
              <a:rPr lang="id-ID" altLang="id-ID" sz="2200" dirty="0" err="1">
                <a:latin typeface="Bahnschrift" panose="020B0502040204020203" pitchFamily="34" charset="0"/>
              </a:rPr>
              <a:t>generations</a:t>
            </a:r>
            <a:r>
              <a:rPr lang="id-ID" altLang="id-ID" sz="2200" dirty="0">
                <a:latin typeface="Bahnschrift" panose="020B0502040204020203" pitchFamily="34" charset="0"/>
              </a:rPr>
              <a:t>. </a:t>
            </a:r>
            <a:endParaRPr lang="id-ID" altLang="id-ID" sz="2200" dirty="0">
              <a:latin typeface="Bahnschrift" panose="020B0502040204020203" pitchFamily="34" charset="0"/>
            </a:endParaRPr>
          </a:p>
          <a:p>
            <a:pPr marL="457200" lvl="0" indent="-457200" defTabSz="914400" eaLnBrk="0" fontAlgn="base" hangingPunct="0">
              <a:spcBef>
                <a:spcPct val="0"/>
              </a:spcBef>
              <a:spcAft>
                <a:spcPct val="0"/>
              </a:spcAft>
              <a:buClrTx/>
              <a:buSzTx/>
              <a:buAutoNum type="arabicPeriod"/>
            </a:pPr>
            <a:r>
              <a:rPr lang="id-ID" altLang="id-ID" sz="2200" dirty="0">
                <a:latin typeface="Bahnschrift" panose="020B0502040204020203" pitchFamily="34" charset="0"/>
              </a:rPr>
              <a:t>74 </a:t>
            </a:r>
            <a:r>
              <a:rPr lang="id-ID" altLang="id-ID" sz="2200" dirty="0" err="1">
                <a:latin typeface="Bahnschrift" panose="020B0502040204020203" pitchFamily="34" charset="0"/>
              </a:rPr>
              <a:t>percent</a:t>
            </a:r>
            <a:r>
              <a:rPr lang="id-ID" altLang="id-ID" sz="2200" dirty="0">
                <a:latin typeface="Bahnschrift" panose="020B0502040204020203" pitchFamily="34" charset="0"/>
              </a:rPr>
              <a:t> </a:t>
            </a:r>
            <a:r>
              <a:rPr lang="id-ID" altLang="id-ID" sz="2200" dirty="0" err="1">
                <a:latin typeface="Bahnschrift" panose="020B0502040204020203" pitchFamily="34" charset="0"/>
              </a:rPr>
              <a:t>of</a:t>
            </a:r>
            <a:r>
              <a:rPr lang="id-ID" altLang="id-ID" sz="2200" dirty="0">
                <a:latin typeface="Bahnschrift" panose="020B0502040204020203" pitchFamily="34" charset="0"/>
              </a:rPr>
              <a:t> </a:t>
            </a:r>
            <a:r>
              <a:rPr lang="id-ID" altLang="id-ID" sz="2200" dirty="0" err="1">
                <a:latin typeface="Bahnschrift" panose="020B0502040204020203" pitchFamily="34" charset="0"/>
              </a:rPr>
              <a:t>Generation</a:t>
            </a:r>
            <a:r>
              <a:rPr lang="id-ID" altLang="id-ID" sz="2200" dirty="0">
                <a:latin typeface="Bahnschrift" panose="020B0502040204020203" pitchFamily="34" charset="0"/>
              </a:rPr>
              <a:t> Z </a:t>
            </a:r>
            <a:r>
              <a:rPr lang="id-ID" altLang="id-ID" sz="2200" dirty="0" err="1">
                <a:latin typeface="Bahnschrift" panose="020B0502040204020203" pitchFamily="34" charset="0"/>
              </a:rPr>
              <a:t>access</a:t>
            </a:r>
            <a:r>
              <a:rPr lang="id-ID" altLang="id-ID" sz="2200" dirty="0">
                <a:latin typeface="Bahnschrift" panose="020B0502040204020203" pitchFamily="34" charset="0"/>
              </a:rPr>
              <a:t> </a:t>
            </a:r>
            <a:r>
              <a:rPr lang="id-ID" altLang="id-ID" sz="2200" dirty="0" err="1">
                <a:latin typeface="Bahnschrift" panose="020B0502040204020203" pitchFamily="34" charset="0"/>
              </a:rPr>
              <a:t>devices</a:t>
            </a:r>
            <a:r>
              <a:rPr lang="id-ID" altLang="id-ID" sz="2200" dirty="0">
                <a:latin typeface="Bahnschrift" panose="020B0502040204020203" pitchFamily="34" charset="0"/>
              </a:rPr>
              <a:t> </a:t>
            </a:r>
            <a:r>
              <a:rPr lang="id-ID" altLang="id-ID" sz="2200" dirty="0" err="1">
                <a:latin typeface="Bahnschrift" panose="020B0502040204020203" pitchFamily="34" charset="0"/>
              </a:rPr>
              <a:t>at</a:t>
            </a:r>
            <a:r>
              <a:rPr lang="id-ID" altLang="id-ID" sz="2200" dirty="0">
                <a:latin typeface="Bahnschrift" panose="020B0502040204020203" pitchFamily="34" charset="0"/>
              </a:rPr>
              <a:t> </a:t>
            </a:r>
            <a:r>
              <a:rPr lang="id-ID" altLang="id-ID" sz="2200" dirty="0" err="1">
                <a:latin typeface="Bahnschrift" panose="020B0502040204020203" pitchFamily="34" charset="0"/>
              </a:rPr>
              <a:t>least</a:t>
            </a:r>
            <a:r>
              <a:rPr lang="id-ID" altLang="id-ID" sz="2200" dirty="0">
                <a:latin typeface="Bahnschrift" panose="020B0502040204020203" pitchFamily="34" charset="0"/>
              </a:rPr>
              <a:t> </a:t>
            </a:r>
            <a:r>
              <a:rPr lang="id-ID" altLang="id-ID" sz="2200" dirty="0" err="1">
                <a:latin typeface="Bahnschrift" panose="020B0502040204020203" pitchFamily="34" charset="0"/>
              </a:rPr>
              <a:t>one</a:t>
            </a:r>
            <a:r>
              <a:rPr lang="id-ID" altLang="id-ID" sz="2200" dirty="0">
                <a:latin typeface="Bahnschrift" panose="020B0502040204020203" pitchFamily="34" charset="0"/>
              </a:rPr>
              <a:t> </a:t>
            </a:r>
            <a:r>
              <a:rPr lang="id-ID" altLang="id-ID" sz="2200" dirty="0" err="1">
                <a:latin typeface="Bahnschrift" panose="020B0502040204020203" pitchFamily="34" charset="0"/>
              </a:rPr>
              <a:t>hour</a:t>
            </a:r>
            <a:r>
              <a:rPr lang="id-ID" altLang="id-ID" sz="2200" dirty="0">
                <a:latin typeface="Bahnschrift" panose="020B0502040204020203" pitchFamily="34" charset="0"/>
              </a:rPr>
              <a:t> per </a:t>
            </a:r>
            <a:r>
              <a:rPr lang="id-ID" altLang="id-ID" sz="2200" dirty="0" err="1">
                <a:latin typeface="Bahnschrift" panose="020B0502040204020203" pitchFamily="34" charset="0"/>
              </a:rPr>
              <a:t>day</a:t>
            </a:r>
            <a:r>
              <a:rPr lang="id-ID" altLang="id-ID" sz="2200" dirty="0">
                <a:latin typeface="Bahnschrift" panose="020B0502040204020203" pitchFamily="34" charset="0"/>
              </a:rPr>
              <a:t>. </a:t>
            </a:r>
            <a:r>
              <a:rPr lang="id-ID" altLang="id-ID" sz="2200" dirty="0" err="1">
                <a:latin typeface="Bahnschrift" panose="020B0502040204020203" pitchFamily="34" charset="0"/>
              </a:rPr>
              <a:t>That</a:t>
            </a:r>
            <a:r>
              <a:rPr lang="id-ID" altLang="id-ID" sz="2200" dirty="0">
                <a:latin typeface="Bahnschrift" panose="020B0502040204020203" pitchFamily="34" charset="0"/>
              </a:rPr>
              <a:t> </a:t>
            </a:r>
            <a:r>
              <a:rPr lang="id-ID" altLang="id-ID" sz="2200" dirty="0" err="1">
                <a:latin typeface="Bahnschrift" panose="020B0502040204020203" pitchFamily="34" charset="0"/>
              </a:rPr>
              <a:t>percentage</a:t>
            </a:r>
            <a:r>
              <a:rPr lang="id-ID" altLang="id-ID" sz="2200" dirty="0">
                <a:latin typeface="Bahnschrift" panose="020B0502040204020203" pitchFamily="34" charset="0"/>
              </a:rPr>
              <a:t> </a:t>
            </a:r>
            <a:r>
              <a:rPr lang="id-ID" altLang="id-ID" sz="2200" dirty="0" err="1">
                <a:latin typeface="Bahnschrift" panose="020B0502040204020203" pitchFamily="34" charset="0"/>
              </a:rPr>
              <a:t>is</a:t>
            </a:r>
            <a:r>
              <a:rPr lang="id-ID" altLang="id-ID" sz="2200" dirty="0">
                <a:latin typeface="Bahnschrift" panose="020B0502040204020203" pitchFamily="34" charset="0"/>
              </a:rPr>
              <a:t> </a:t>
            </a:r>
            <a:r>
              <a:rPr lang="id-ID" altLang="id-ID" sz="2200" dirty="0" err="1">
                <a:latin typeface="Bahnschrift" panose="020B0502040204020203" pitchFamily="34" charset="0"/>
              </a:rPr>
              <a:t>greater</a:t>
            </a:r>
            <a:r>
              <a:rPr lang="id-ID" altLang="id-ID" sz="2200" dirty="0">
                <a:latin typeface="Bahnschrift" panose="020B0502040204020203" pitchFamily="34" charset="0"/>
              </a:rPr>
              <a:t> </a:t>
            </a:r>
            <a:r>
              <a:rPr lang="id-ID" altLang="id-ID" sz="2200" dirty="0" err="1">
                <a:latin typeface="Bahnschrift" panose="020B0502040204020203" pitchFamily="34" charset="0"/>
              </a:rPr>
              <a:t>than</a:t>
            </a:r>
            <a:r>
              <a:rPr lang="id-ID" altLang="id-ID" sz="2200" dirty="0">
                <a:latin typeface="Bahnschrift" panose="020B0502040204020203" pitchFamily="34" charset="0"/>
              </a:rPr>
              <a:t> </a:t>
            </a:r>
            <a:r>
              <a:rPr lang="id-ID" altLang="id-ID" sz="2200" dirty="0" err="1">
                <a:latin typeface="Bahnschrift" panose="020B0502040204020203" pitchFamily="34" charset="0"/>
              </a:rPr>
              <a:t>generation</a:t>
            </a:r>
            <a:r>
              <a:rPr lang="id-ID" altLang="id-ID" sz="2200" dirty="0">
                <a:latin typeface="Bahnschrift" panose="020B0502040204020203" pitchFamily="34" charset="0"/>
              </a:rPr>
              <a:t> Y (66 </a:t>
            </a:r>
            <a:r>
              <a:rPr lang="id-ID" altLang="id-ID" sz="2200" dirty="0" err="1">
                <a:latin typeface="Bahnschrift" panose="020B0502040204020203" pitchFamily="34" charset="0"/>
              </a:rPr>
              <a:t>percent</a:t>
            </a:r>
            <a:r>
              <a:rPr lang="id-ID" altLang="id-ID" sz="2200" dirty="0">
                <a:latin typeface="Bahnschrift" panose="020B0502040204020203" pitchFamily="34" charset="0"/>
              </a:rPr>
              <a:t>) </a:t>
            </a:r>
            <a:r>
              <a:rPr lang="id-ID" altLang="id-ID" sz="2200" dirty="0" err="1">
                <a:latin typeface="Bahnschrift" panose="020B0502040204020203" pitchFamily="34" charset="0"/>
              </a:rPr>
              <a:t>and</a:t>
            </a:r>
            <a:r>
              <a:rPr lang="id-ID" altLang="id-ID" sz="2200" dirty="0">
                <a:latin typeface="Bahnschrift" panose="020B0502040204020203" pitchFamily="34" charset="0"/>
              </a:rPr>
              <a:t> </a:t>
            </a:r>
            <a:r>
              <a:rPr lang="id-ID" altLang="id-ID" sz="2200" dirty="0" err="1">
                <a:latin typeface="Bahnschrift" panose="020B0502040204020203" pitchFamily="34" charset="0"/>
              </a:rPr>
              <a:t>generation</a:t>
            </a:r>
            <a:r>
              <a:rPr lang="id-ID" altLang="id-ID" sz="2200" dirty="0">
                <a:latin typeface="Bahnschrift" panose="020B0502040204020203" pitchFamily="34" charset="0"/>
              </a:rPr>
              <a:t> X (55 </a:t>
            </a:r>
            <a:r>
              <a:rPr lang="id-ID" altLang="id-ID" sz="2200" dirty="0" err="1">
                <a:latin typeface="Bahnschrift" panose="020B0502040204020203" pitchFamily="34" charset="0"/>
              </a:rPr>
              <a:t>percent</a:t>
            </a:r>
            <a:r>
              <a:rPr lang="id-ID" altLang="id-ID" sz="2200" dirty="0">
                <a:latin typeface="Bahnschrift" panose="020B0502040204020203" pitchFamily="34" charset="0"/>
              </a:rPr>
              <a:t>). </a:t>
            </a:r>
            <a:endParaRPr lang="id-ID" altLang="id-ID" sz="2200" dirty="0">
              <a:latin typeface="Bahnschrift" panose="020B0502040204020203" pitchFamily="34" charset="0"/>
            </a:endParaRPr>
          </a:p>
          <a:p>
            <a:pPr marL="457200" lvl="0" indent="-457200" defTabSz="914400" eaLnBrk="0" fontAlgn="base" hangingPunct="0">
              <a:spcBef>
                <a:spcPct val="0"/>
              </a:spcBef>
              <a:spcAft>
                <a:spcPct val="0"/>
              </a:spcAft>
              <a:buClrTx/>
              <a:buSzTx/>
              <a:buAutoNum type="arabicPeriod"/>
            </a:pPr>
            <a:r>
              <a:rPr lang="id-ID" altLang="id-ID" sz="2200" dirty="0" err="1">
                <a:latin typeface="Bahnschrift" panose="020B0502040204020203" pitchFamily="34" charset="0"/>
              </a:rPr>
              <a:t>Excess</a:t>
            </a:r>
            <a:r>
              <a:rPr lang="id-ID" altLang="id-ID" sz="2200" dirty="0">
                <a:latin typeface="Bahnschrift" panose="020B0502040204020203" pitchFamily="34" charset="0"/>
              </a:rPr>
              <a:t> </a:t>
            </a:r>
            <a:r>
              <a:rPr lang="id-ID" altLang="id-ID" sz="2200" dirty="0" err="1">
                <a:latin typeface="Bahnschrift" panose="020B0502040204020203" pitchFamily="34" charset="0"/>
              </a:rPr>
              <a:t>from</a:t>
            </a:r>
            <a:r>
              <a:rPr lang="id-ID" altLang="id-ID" sz="2200" dirty="0">
                <a:latin typeface="Bahnschrift" panose="020B0502040204020203" pitchFamily="34" charset="0"/>
              </a:rPr>
              <a:t> </a:t>
            </a:r>
            <a:r>
              <a:rPr lang="id-ID" altLang="id-ID" sz="2200" dirty="0" err="1">
                <a:latin typeface="Bahnschrift" panose="020B0502040204020203" pitchFamily="34" charset="0"/>
              </a:rPr>
              <a:t>the</a:t>
            </a:r>
            <a:r>
              <a:rPr lang="id-ID" altLang="id-ID" sz="2200" dirty="0">
                <a:latin typeface="Bahnschrift" panose="020B0502040204020203" pitchFamily="34" charset="0"/>
              </a:rPr>
              <a:t> </a:t>
            </a:r>
            <a:r>
              <a:rPr lang="id-ID" altLang="id-ID" sz="2200" dirty="0" err="1">
                <a:latin typeface="Bahnschrift" panose="020B0502040204020203" pitchFamily="34" charset="0"/>
              </a:rPr>
              <a:t>above</a:t>
            </a:r>
            <a:r>
              <a:rPr lang="id-ID" altLang="id-ID" sz="2200" dirty="0">
                <a:latin typeface="Bahnschrift" panose="020B0502040204020203" pitchFamily="34" charset="0"/>
              </a:rPr>
              <a:t> </a:t>
            </a:r>
            <a:r>
              <a:rPr lang="id-ID" altLang="id-ID" sz="2200" dirty="0" err="1">
                <a:latin typeface="Bahnschrift" panose="020B0502040204020203" pitchFamily="34" charset="0"/>
              </a:rPr>
              <a:t>conditions</a:t>
            </a:r>
            <a:r>
              <a:rPr lang="id-ID" altLang="id-ID" sz="2200" dirty="0">
                <a:latin typeface="Bahnschrift" panose="020B0502040204020203" pitchFamily="34" charset="0"/>
              </a:rPr>
              <a:t> </a:t>
            </a:r>
            <a:r>
              <a:rPr lang="id-ID" altLang="id-ID" sz="2200" dirty="0" err="1">
                <a:latin typeface="Bahnschrift" panose="020B0502040204020203" pitchFamily="34" charset="0"/>
              </a:rPr>
              <a:t>is</a:t>
            </a:r>
            <a:r>
              <a:rPr lang="id-ID" altLang="id-ID" sz="2200" dirty="0">
                <a:latin typeface="Bahnschrift" panose="020B0502040204020203" pitchFamily="34" charset="0"/>
              </a:rPr>
              <a:t> </a:t>
            </a:r>
            <a:r>
              <a:rPr lang="id-ID" altLang="id-ID" sz="2200" dirty="0" err="1">
                <a:latin typeface="Bahnschrift" panose="020B0502040204020203" pitchFamily="34" charset="0"/>
              </a:rPr>
              <a:t>that</a:t>
            </a:r>
            <a:r>
              <a:rPr lang="id-ID" altLang="id-ID" sz="2200" dirty="0">
                <a:latin typeface="Bahnschrift" panose="020B0502040204020203" pitchFamily="34" charset="0"/>
              </a:rPr>
              <a:t> </a:t>
            </a:r>
            <a:r>
              <a:rPr lang="id-ID" altLang="id-ID" sz="2200" dirty="0" err="1">
                <a:latin typeface="Bahnschrift" panose="020B0502040204020203" pitchFamily="34" charset="0"/>
              </a:rPr>
              <a:t>today's</a:t>
            </a:r>
            <a:r>
              <a:rPr lang="id-ID" altLang="id-ID" sz="2200" dirty="0">
                <a:latin typeface="Bahnschrift" panose="020B0502040204020203" pitchFamily="34" charset="0"/>
              </a:rPr>
              <a:t> </a:t>
            </a:r>
            <a:r>
              <a:rPr lang="id-ID" altLang="id-ID" sz="2200" dirty="0" err="1">
                <a:latin typeface="Bahnschrift" panose="020B0502040204020203" pitchFamily="34" charset="0"/>
              </a:rPr>
              <a:t>teenagers</a:t>
            </a:r>
            <a:r>
              <a:rPr lang="id-ID" altLang="id-ID" sz="2200" dirty="0">
                <a:latin typeface="Bahnschrift" panose="020B0502040204020203" pitchFamily="34" charset="0"/>
              </a:rPr>
              <a:t> are </a:t>
            </a:r>
            <a:r>
              <a:rPr lang="id-ID" altLang="id-ID" sz="2200" dirty="0" err="1">
                <a:solidFill>
                  <a:srgbClr val="FF0000"/>
                </a:solidFill>
                <a:latin typeface="Bahnschrift" panose="020B0502040204020203" pitchFamily="34" charset="0"/>
              </a:rPr>
              <a:t>less</a:t>
            </a:r>
            <a:r>
              <a:rPr lang="id-ID" altLang="id-ID" sz="2200" dirty="0">
                <a:solidFill>
                  <a:srgbClr val="FF0000"/>
                </a:solidFill>
                <a:latin typeface="Bahnschrift" panose="020B0502040204020203" pitchFamily="34" charset="0"/>
              </a:rPr>
              <a:t> </a:t>
            </a:r>
            <a:r>
              <a:rPr lang="id-ID" altLang="id-ID" sz="2200" dirty="0" err="1">
                <a:solidFill>
                  <a:srgbClr val="FF0000"/>
                </a:solidFill>
                <a:latin typeface="Bahnschrift" panose="020B0502040204020203" pitchFamily="34" charset="0"/>
              </a:rPr>
              <a:t>fond</a:t>
            </a:r>
            <a:r>
              <a:rPr lang="id-ID" altLang="id-ID" sz="2200" dirty="0">
                <a:solidFill>
                  <a:srgbClr val="FF0000"/>
                </a:solidFill>
                <a:latin typeface="Bahnschrift" panose="020B0502040204020203" pitchFamily="34" charset="0"/>
              </a:rPr>
              <a:t> </a:t>
            </a:r>
            <a:r>
              <a:rPr lang="id-ID" altLang="id-ID" sz="2200" dirty="0" err="1">
                <a:solidFill>
                  <a:srgbClr val="FF0000"/>
                </a:solidFill>
                <a:latin typeface="Bahnschrift" panose="020B0502040204020203" pitchFamily="34" charset="0"/>
              </a:rPr>
              <a:t>of</a:t>
            </a:r>
            <a:r>
              <a:rPr lang="id-ID" altLang="id-ID" sz="2200" dirty="0">
                <a:solidFill>
                  <a:srgbClr val="FF0000"/>
                </a:solidFill>
                <a:latin typeface="Bahnschrift" panose="020B0502040204020203" pitchFamily="34" charset="0"/>
              </a:rPr>
              <a:t> </a:t>
            </a:r>
            <a:r>
              <a:rPr lang="id-ID" altLang="id-ID" sz="2200" dirty="0" err="1">
                <a:solidFill>
                  <a:srgbClr val="FF0000"/>
                </a:solidFill>
                <a:latin typeface="Bahnschrift" panose="020B0502040204020203" pitchFamily="34" charset="0"/>
              </a:rPr>
              <a:t>reading</a:t>
            </a:r>
            <a:r>
              <a:rPr lang="id-ID" altLang="id-ID" sz="2200" dirty="0">
                <a:latin typeface="Bahnschrift" panose="020B0502040204020203" pitchFamily="34" charset="0"/>
              </a:rPr>
              <a:t>. </a:t>
            </a:r>
            <a:endParaRPr lang="id-ID" altLang="id-ID" sz="2200" dirty="0">
              <a:latin typeface="Bahnschrift" panose="020B0502040204020203" pitchFamily="34" charset="0"/>
            </a:endParaRPr>
          </a:p>
          <a:p>
            <a:pPr marL="457200" lvl="0" indent="-457200" defTabSz="914400" eaLnBrk="0" fontAlgn="base" hangingPunct="0">
              <a:spcBef>
                <a:spcPct val="0"/>
              </a:spcBef>
              <a:spcAft>
                <a:spcPct val="0"/>
              </a:spcAft>
              <a:buClrTx/>
              <a:buSzTx/>
              <a:buAutoNum type="arabicPeriod"/>
            </a:pPr>
            <a:r>
              <a:rPr lang="id-ID" altLang="id-ID" sz="2200" dirty="0">
                <a:latin typeface="Bahnschrift" panose="020B0502040204020203" pitchFamily="34" charset="0"/>
              </a:rPr>
              <a:t>They </a:t>
            </a:r>
            <a:r>
              <a:rPr lang="id-ID" altLang="id-ID" sz="2200" dirty="0" err="1">
                <a:latin typeface="Bahnschrift" panose="020B0502040204020203" pitchFamily="34" charset="0"/>
              </a:rPr>
              <a:t>prefer</a:t>
            </a:r>
            <a:r>
              <a:rPr lang="id-ID" altLang="id-ID" sz="2200" dirty="0">
                <a:latin typeface="Bahnschrift" panose="020B0502040204020203" pitchFamily="34" charset="0"/>
              </a:rPr>
              <a:t> </a:t>
            </a:r>
            <a:r>
              <a:rPr lang="id-ID" altLang="id-ID" sz="2200" dirty="0" err="1">
                <a:latin typeface="Bahnschrift" panose="020B0502040204020203" pitchFamily="34" charset="0"/>
              </a:rPr>
              <a:t>to</a:t>
            </a:r>
            <a:r>
              <a:rPr lang="id-ID" altLang="id-ID" sz="2200" dirty="0">
                <a:latin typeface="Bahnschrift" panose="020B0502040204020203" pitchFamily="34" charset="0"/>
              </a:rPr>
              <a:t> absorb </a:t>
            </a:r>
            <a:r>
              <a:rPr lang="id-ID" altLang="id-ID" sz="2200" dirty="0" err="1">
                <a:latin typeface="Bahnschrift" panose="020B0502040204020203" pitchFamily="34" charset="0"/>
              </a:rPr>
              <a:t>information</a:t>
            </a:r>
            <a:r>
              <a:rPr lang="id-ID" altLang="id-ID" sz="2200" dirty="0">
                <a:latin typeface="Bahnschrift" panose="020B0502040204020203" pitchFamily="34" charset="0"/>
              </a:rPr>
              <a:t> in visual </a:t>
            </a:r>
            <a:r>
              <a:rPr lang="id-ID" altLang="id-ID" sz="2200" dirty="0" err="1">
                <a:latin typeface="Bahnschrift" panose="020B0502040204020203" pitchFamily="34" charset="0"/>
              </a:rPr>
              <a:t>form</a:t>
            </a:r>
            <a:r>
              <a:rPr lang="id-ID" altLang="id-ID" sz="2200" dirty="0">
                <a:latin typeface="Bahnschrift" panose="020B0502040204020203" pitchFamily="34" charset="0"/>
              </a:rPr>
              <a:t>, </a:t>
            </a:r>
            <a:r>
              <a:rPr lang="id-ID" altLang="id-ID" sz="2200" dirty="0" err="1">
                <a:latin typeface="Bahnschrift" panose="020B0502040204020203" pitchFamily="34" charset="0"/>
              </a:rPr>
              <a:t>for</a:t>
            </a:r>
            <a:r>
              <a:rPr lang="id-ID" altLang="id-ID" sz="2200" dirty="0">
                <a:latin typeface="Bahnschrift" panose="020B0502040204020203" pitchFamily="34" charset="0"/>
              </a:rPr>
              <a:t> </a:t>
            </a:r>
            <a:r>
              <a:rPr lang="id-ID" altLang="id-ID" sz="2200" dirty="0" err="1">
                <a:latin typeface="Bahnschrift" panose="020B0502040204020203" pitchFamily="34" charset="0"/>
              </a:rPr>
              <a:t>example</a:t>
            </a:r>
            <a:r>
              <a:rPr lang="id-ID" altLang="id-ID" sz="2200" dirty="0">
                <a:latin typeface="Bahnschrift" panose="020B0502040204020203" pitchFamily="34" charset="0"/>
              </a:rPr>
              <a:t> </a:t>
            </a:r>
            <a:r>
              <a:rPr lang="id-ID" altLang="id-ID" sz="2200" dirty="0" err="1">
                <a:latin typeface="Bahnschrift" panose="020B0502040204020203" pitchFamily="34" charset="0"/>
              </a:rPr>
              <a:t>short</a:t>
            </a:r>
            <a:r>
              <a:rPr lang="id-ID" altLang="id-ID" sz="2200" dirty="0">
                <a:latin typeface="Bahnschrift" panose="020B0502040204020203" pitchFamily="34" charset="0"/>
              </a:rPr>
              <a:t> video </a:t>
            </a:r>
            <a:r>
              <a:rPr lang="id-ID" altLang="id-ID" sz="2200" dirty="0" err="1">
                <a:latin typeface="Bahnschrift" panose="020B0502040204020203" pitchFamily="34" charset="0"/>
              </a:rPr>
              <a:t>content</a:t>
            </a:r>
            <a:r>
              <a:rPr lang="id-ID" altLang="id-ID" sz="2200" dirty="0">
                <a:latin typeface="Bahnschrift" panose="020B0502040204020203" pitchFamily="34" charset="0"/>
              </a:rPr>
              <a:t>. </a:t>
            </a:r>
            <a:r>
              <a:rPr lang="id-ID" altLang="id-ID" sz="2200" dirty="0" err="1">
                <a:latin typeface="Bahnschrift" panose="020B0502040204020203" pitchFamily="34" charset="0"/>
              </a:rPr>
              <a:t>Millward</a:t>
            </a:r>
            <a:r>
              <a:rPr lang="id-ID" altLang="id-ID" sz="2200" dirty="0">
                <a:latin typeface="Bahnschrift" panose="020B0502040204020203" pitchFamily="34" charset="0"/>
              </a:rPr>
              <a:t> </a:t>
            </a:r>
            <a:r>
              <a:rPr lang="id-ID" altLang="id-ID" sz="2200" dirty="0" err="1">
                <a:latin typeface="Bahnschrift" panose="020B0502040204020203" pitchFamily="34" charset="0"/>
              </a:rPr>
              <a:t>Brown's</a:t>
            </a:r>
            <a:r>
              <a:rPr lang="id-ID" altLang="id-ID" sz="2200" dirty="0">
                <a:latin typeface="Bahnschrift" panose="020B0502040204020203" pitchFamily="34" charset="0"/>
              </a:rPr>
              <a:t> </a:t>
            </a:r>
            <a:r>
              <a:rPr lang="id-ID" altLang="id-ID" sz="2200" dirty="0" err="1">
                <a:latin typeface="Bahnschrift" panose="020B0502040204020203" pitchFamily="34" charset="0"/>
              </a:rPr>
              <a:t>survey</a:t>
            </a:r>
            <a:r>
              <a:rPr lang="id-ID" altLang="id-ID" sz="2200" dirty="0">
                <a:latin typeface="Bahnschrift" panose="020B0502040204020203" pitchFamily="34" charset="0"/>
              </a:rPr>
              <a:t> </a:t>
            </a:r>
            <a:r>
              <a:rPr lang="id-ID" altLang="id-ID" sz="2200" dirty="0" err="1">
                <a:latin typeface="Bahnschrift" panose="020B0502040204020203" pitchFamily="34" charset="0"/>
              </a:rPr>
              <a:t>found</a:t>
            </a:r>
            <a:r>
              <a:rPr lang="id-ID" altLang="id-ID" sz="2200" dirty="0">
                <a:latin typeface="Bahnschrift" panose="020B0502040204020203" pitchFamily="34" charset="0"/>
              </a:rPr>
              <a:t> </a:t>
            </a:r>
            <a:r>
              <a:rPr lang="id-ID" altLang="id-ID" sz="2200" dirty="0" err="1">
                <a:latin typeface="Bahnschrift" panose="020B0502040204020203" pitchFamily="34" charset="0"/>
              </a:rPr>
              <a:t>that</a:t>
            </a:r>
            <a:r>
              <a:rPr lang="id-ID" altLang="id-ID" sz="2200" dirty="0">
                <a:latin typeface="Bahnschrift" panose="020B0502040204020203" pitchFamily="34" charset="0"/>
              </a:rPr>
              <a:t> </a:t>
            </a:r>
            <a:r>
              <a:rPr lang="id-ID" altLang="id-ID" sz="2200" dirty="0" err="1">
                <a:latin typeface="Bahnschrift" panose="020B0502040204020203" pitchFamily="34" charset="0"/>
              </a:rPr>
              <a:t>Generation</a:t>
            </a:r>
            <a:r>
              <a:rPr lang="id-ID" altLang="id-ID" sz="2200" dirty="0">
                <a:latin typeface="Bahnschrift" panose="020B0502040204020203" pitchFamily="34" charset="0"/>
              </a:rPr>
              <a:t> Z </a:t>
            </a:r>
            <a:r>
              <a:rPr lang="id-ID" altLang="id-ID" sz="2200" dirty="0" err="1">
                <a:latin typeface="Bahnschrift" panose="020B0502040204020203" pitchFamily="34" charset="0"/>
              </a:rPr>
              <a:t>likes</a:t>
            </a:r>
            <a:r>
              <a:rPr lang="id-ID" altLang="id-ID" sz="2200" dirty="0">
                <a:latin typeface="Bahnschrift" panose="020B0502040204020203" pitchFamily="34" charset="0"/>
              </a:rPr>
              <a:t> </a:t>
            </a:r>
            <a:r>
              <a:rPr lang="id-ID" altLang="id-ID" sz="2200" dirty="0" err="1">
                <a:latin typeface="Bahnschrift" panose="020B0502040204020203" pitchFamily="34" charset="0"/>
              </a:rPr>
              <a:t>short</a:t>
            </a:r>
            <a:r>
              <a:rPr lang="id-ID" altLang="id-ID" sz="2200" dirty="0">
                <a:latin typeface="Bahnschrift" panose="020B0502040204020203" pitchFamily="34" charset="0"/>
              </a:rPr>
              <a:t> </a:t>
            </a:r>
            <a:r>
              <a:rPr lang="id-ID" altLang="id-ID" sz="2200" dirty="0" err="1">
                <a:latin typeface="Bahnschrift" panose="020B0502040204020203" pitchFamily="34" charset="0"/>
              </a:rPr>
              <a:t>videos</a:t>
            </a:r>
            <a:r>
              <a:rPr lang="id-ID" altLang="id-ID" sz="2200" dirty="0">
                <a:latin typeface="Bahnschrift" panose="020B0502040204020203" pitchFamily="34" charset="0"/>
              </a:rPr>
              <a:t> </a:t>
            </a:r>
            <a:r>
              <a:rPr lang="id-ID" altLang="id-ID" sz="2200" dirty="0" err="1">
                <a:latin typeface="Bahnschrift" panose="020B0502040204020203" pitchFamily="34" charset="0"/>
              </a:rPr>
              <a:t>with</a:t>
            </a:r>
            <a:r>
              <a:rPr lang="id-ID" altLang="id-ID" sz="2200" dirty="0">
                <a:latin typeface="Bahnschrift" panose="020B0502040204020203" pitchFamily="34" charset="0"/>
              </a:rPr>
              <a:t> a </a:t>
            </a:r>
            <a:r>
              <a:rPr lang="id-ID" altLang="id-ID" sz="2200" dirty="0" err="1">
                <a:latin typeface="Bahnschrift" panose="020B0502040204020203" pitchFamily="34" charset="0"/>
              </a:rPr>
              <a:t>duration</a:t>
            </a:r>
            <a:r>
              <a:rPr lang="id-ID" altLang="id-ID" sz="2200" dirty="0">
                <a:latin typeface="Bahnschrift" panose="020B0502040204020203" pitchFamily="34" charset="0"/>
              </a:rPr>
              <a:t> </a:t>
            </a:r>
            <a:r>
              <a:rPr lang="id-ID" altLang="id-ID" sz="2200" dirty="0" err="1">
                <a:latin typeface="Bahnschrift" panose="020B0502040204020203" pitchFamily="34" charset="0"/>
              </a:rPr>
              <a:t>of</a:t>
            </a:r>
            <a:r>
              <a:rPr lang="id-ID" altLang="id-ID" sz="2200" dirty="0">
                <a:latin typeface="Bahnschrift" panose="020B0502040204020203" pitchFamily="34" charset="0"/>
              </a:rPr>
              <a:t> 10 </a:t>
            </a:r>
            <a:r>
              <a:rPr lang="id-ID" altLang="id-ID" sz="2200" dirty="0" err="1">
                <a:latin typeface="Bahnschrift" panose="020B0502040204020203" pitchFamily="34" charset="0"/>
              </a:rPr>
              <a:t>seconds</a:t>
            </a:r>
            <a:r>
              <a:rPr lang="id-ID" altLang="id-ID" sz="2200" dirty="0">
                <a:latin typeface="Bahnschrift" panose="020B0502040204020203" pitchFamily="34" charset="0"/>
              </a:rPr>
              <a:t>, 50 </a:t>
            </a:r>
            <a:r>
              <a:rPr lang="id-ID" altLang="id-ID" sz="2200" dirty="0" err="1">
                <a:latin typeface="Bahnschrift" panose="020B0502040204020203" pitchFamily="34" charset="0"/>
              </a:rPr>
              <a:t>percent</a:t>
            </a:r>
            <a:r>
              <a:rPr lang="id-ID" altLang="id-ID" sz="2200" dirty="0">
                <a:latin typeface="Bahnschrift" panose="020B0502040204020203" pitchFamily="34" charset="0"/>
              </a:rPr>
              <a:t> </a:t>
            </a:r>
            <a:r>
              <a:rPr lang="id-ID" altLang="id-ID" sz="2200" dirty="0" err="1">
                <a:latin typeface="Bahnschrift" panose="020B0502040204020203" pitchFamily="34" charset="0"/>
              </a:rPr>
              <a:t>shorter</a:t>
            </a:r>
            <a:r>
              <a:rPr lang="id-ID" altLang="id-ID" sz="2200" dirty="0">
                <a:latin typeface="Bahnschrift" panose="020B0502040204020203" pitchFamily="34" charset="0"/>
              </a:rPr>
              <a:t> </a:t>
            </a:r>
            <a:r>
              <a:rPr lang="id-ID" altLang="id-ID" sz="2200" dirty="0" err="1">
                <a:latin typeface="Bahnschrift" panose="020B0502040204020203" pitchFamily="34" charset="0"/>
              </a:rPr>
              <a:t>than</a:t>
            </a:r>
            <a:r>
              <a:rPr lang="id-ID" altLang="id-ID" sz="2200" dirty="0">
                <a:latin typeface="Bahnschrift" panose="020B0502040204020203" pitchFamily="34" charset="0"/>
              </a:rPr>
              <a:t> </a:t>
            </a:r>
            <a:r>
              <a:rPr lang="id-ID" altLang="id-ID" sz="2200" dirty="0" err="1">
                <a:latin typeface="Bahnschrift" panose="020B0502040204020203" pitchFamily="34" charset="0"/>
              </a:rPr>
              <a:t>Generation</a:t>
            </a:r>
            <a:r>
              <a:rPr lang="id-ID" altLang="id-ID" sz="2200" dirty="0">
                <a:latin typeface="Bahnschrift" panose="020B0502040204020203" pitchFamily="34" charset="0"/>
              </a:rPr>
              <a:t> X </a:t>
            </a:r>
            <a:r>
              <a:rPr lang="id-ID" altLang="id-ID" sz="2200" dirty="0" err="1">
                <a:latin typeface="Bahnschrift" panose="020B0502040204020203" pitchFamily="34" charset="0"/>
              </a:rPr>
              <a:t>which</a:t>
            </a:r>
            <a:r>
              <a:rPr lang="id-ID" altLang="id-ID" sz="2200" dirty="0">
                <a:latin typeface="Bahnschrift" panose="020B0502040204020203" pitchFamily="34" charset="0"/>
              </a:rPr>
              <a:t> </a:t>
            </a:r>
            <a:r>
              <a:rPr lang="id-ID" altLang="id-ID" sz="2200" dirty="0" err="1">
                <a:latin typeface="Bahnschrift" panose="020B0502040204020203" pitchFamily="34" charset="0"/>
              </a:rPr>
              <a:t>is</a:t>
            </a:r>
            <a:r>
              <a:rPr lang="id-ID" altLang="id-ID" sz="2200" dirty="0">
                <a:latin typeface="Bahnschrift" panose="020B0502040204020203" pitchFamily="34" charset="0"/>
              </a:rPr>
              <a:t> </a:t>
            </a:r>
            <a:r>
              <a:rPr lang="id-ID" altLang="id-ID" sz="2200" dirty="0" err="1">
                <a:latin typeface="Bahnschrift" panose="020B0502040204020203" pitchFamily="34" charset="0"/>
              </a:rPr>
              <a:t>still</a:t>
            </a:r>
            <a:r>
              <a:rPr lang="id-ID" altLang="id-ID" sz="2200" dirty="0">
                <a:latin typeface="Bahnschrift" panose="020B0502040204020203" pitchFamily="34" charset="0"/>
              </a:rPr>
              <a:t> </a:t>
            </a:r>
            <a:r>
              <a:rPr lang="id-ID" altLang="id-ID" sz="2200" dirty="0" err="1">
                <a:latin typeface="Bahnschrift" panose="020B0502040204020203" pitchFamily="34" charset="0"/>
              </a:rPr>
              <a:t>capable</a:t>
            </a:r>
            <a:r>
              <a:rPr lang="id-ID" altLang="id-ID" sz="2200" dirty="0">
                <a:latin typeface="Bahnschrift" panose="020B0502040204020203" pitchFamily="34" charset="0"/>
              </a:rPr>
              <a:t> </a:t>
            </a:r>
            <a:r>
              <a:rPr lang="id-ID" altLang="id-ID" sz="2200" dirty="0" err="1">
                <a:latin typeface="Bahnschrift" panose="020B0502040204020203" pitchFamily="34" charset="0"/>
              </a:rPr>
              <a:t>of</a:t>
            </a:r>
            <a:r>
              <a:rPr lang="id-ID" altLang="id-ID" sz="2200" dirty="0">
                <a:latin typeface="Bahnschrift" panose="020B0502040204020203" pitchFamily="34" charset="0"/>
              </a:rPr>
              <a:t> </a:t>
            </a:r>
            <a:r>
              <a:rPr lang="id-ID" altLang="id-ID" sz="2200" dirty="0" err="1">
                <a:latin typeface="Bahnschrift" panose="020B0502040204020203" pitchFamily="34" charset="0"/>
              </a:rPr>
              <a:t>absorbing</a:t>
            </a:r>
            <a:r>
              <a:rPr lang="id-ID" altLang="id-ID" sz="2200" dirty="0">
                <a:latin typeface="Bahnschrift" panose="020B0502040204020203" pitchFamily="34" charset="0"/>
              </a:rPr>
              <a:t> </a:t>
            </a:r>
            <a:r>
              <a:rPr lang="id-ID" altLang="id-ID" sz="2200" dirty="0" err="1">
                <a:latin typeface="Bahnschrift" panose="020B0502040204020203" pitchFamily="34" charset="0"/>
              </a:rPr>
              <a:t>videos</a:t>
            </a:r>
            <a:r>
              <a:rPr lang="id-ID" altLang="id-ID" sz="2200" dirty="0">
                <a:latin typeface="Bahnschrift" panose="020B0502040204020203" pitchFamily="34" charset="0"/>
              </a:rPr>
              <a:t> </a:t>
            </a:r>
            <a:r>
              <a:rPr lang="id-ID" altLang="id-ID" sz="2200" dirty="0" err="1">
                <a:latin typeface="Bahnschrift" panose="020B0502040204020203" pitchFamily="34" charset="0"/>
              </a:rPr>
              <a:t>up</a:t>
            </a:r>
            <a:r>
              <a:rPr lang="id-ID" altLang="id-ID" sz="2200" dirty="0">
                <a:latin typeface="Bahnschrift" panose="020B0502040204020203" pitchFamily="34" charset="0"/>
              </a:rPr>
              <a:t> </a:t>
            </a:r>
            <a:r>
              <a:rPr lang="id-ID" altLang="id-ID" sz="2200" dirty="0" err="1">
                <a:latin typeface="Bahnschrift" panose="020B0502040204020203" pitchFamily="34" charset="0"/>
              </a:rPr>
              <a:t>to</a:t>
            </a:r>
            <a:r>
              <a:rPr lang="id-ID" altLang="id-ID" sz="2200" dirty="0">
                <a:latin typeface="Bahnschrift" panose="020B0502040204020203" pitchFamily="34" charset="0"/>
              </a:rPr>
              <a:t> 20 </a:t>
            </a:r>
            <a:r>
              <a:rPr lang="id-ID" altLang="id-ID" sz="2200" dirty="0" err="1">
                <a:latin typeface="Bahnschrift" panose="020B0502040204020203" pitchFamily="34" charset="0"/>
              </a:rPr>
              <a:t>seconds</a:t>
            </a:r>
            <a:r>
              <a:rPr lang="id-ID" altLang="id-ID" sz="2200" dirty="0">
                <a:latin typeface="Bahnschrift" panose="020B0502040204020203" pitchFamily="34" charset="0"/>
              </a:rPr>
              <a:t> in </a:t>
            </a:r>
            <a:r>
              <a:rPr lang="id-ID" altLang="id-ID" sz="2200" dirty="0" err="1">
                <a:latin typeface="Bahnschrift" panose="020B0502040204020203" pitchFamily="34" charset="0"/>
              </a:rPr>
              <a:t>length</a:t>
            </a:r>
            <a:r>
              <a:rPr lang="id-ID" altLang="id-ID" sz="2200" dirty="0">
                <a:latin typeface="Bahnschrift" panose="020B0502040204020203" pitchFamily="34" charset="0"/>
              </a:rPr>
              <a:t>. </a:t>
            </a:r>
            <a:endParaRPr lang="id-ID" altLang="id-ID" sz="2200" dirty="0">
              <a:latin typeface="Bahnschrift" panose="020B0502040204020203" pitchFamily="34" charset="0"/>
            </a:endParaRPr>
          </a:p>
          <a:p>
            <a:pPr marL="457200" indent="-457200" defTabSz="914400" eaLnBrk="0" fontAlgn="base" hangingPunct="0">
              <a:spcBef>
                <a:spcPct val="0"/>
              </a:spcBef>
              <a:spcAft>
                <a:spcPct val="0"/>
              </a:spcAft>
              <a:buClrTx/>
              <a:buSzTx/>
              <a:buFont typeface="Wingdings 3" panose="05040102010807070707" charset="2"/>
              <a:buAutoNum type="arabicPeriod"/>
            </a:pPr>
            <a:r>
              <a:rPr lang="id-ID" altLang="id-ID" sz="2200" dirty="0" err="1">
                <a:latin typeface="Bahnschrift" panose="020B0502040204020203" pitchFamily="34" charset="0"/>
              </a:rPr>
              <a:t>to</a:t>
            </a:r>
            <a:r>
              <a:rPr lang="id-ID" altLang="id-ID" sz="2200" dirty="0">
                <a:latin typeface="Bahnschrift" panose="020B0502040204020203" pitchFamily="34" charset="0"/>
              </a:rPr>
              <a:t> </a:t>
            </a:r>
            <a:r>
              <a:rPr lang="id-ID" altLang="id-ID" sz="2200" dirty="0" err="1">
                <a:latin typeface="Bahnschrift" panose="020B0502040204020203" pitchFamily="34" charset="0"/>
              </a:rPr>
              <a:t>be</a:t>
            </a:r>
            <a:r>
              <a:rPr lang="id-ID" altLang="id-ID" sz="2200" dirty="0">
                <a:latin typeface="Bahnschrift" panose="020B0502040204020203" pitchFamily="34" charset="0"/>
              </a:rPr>
              <a:t> </a:t>
            </a:r>
            <a:r>
              <a:rPr lang="id-ID" altLang="id-ID" sz="2200" dirty="0" err="1">
                <a:latin typeface="Bahnschrift" panose="020B0502040204020203" pitchFamily="34" charset="0"/>
              </a:rPr>
              <a:t>able</a:t>
            </a:r>
            <a:r>
              <a:rPr lang="id-ID" altLang="id-ID" sz="2200" dirty="0">
                <a:latin typeface="Bahnschrift" panose="020B0502040204020203" pitchFamily="34" charset="0"/>
              </a:rPr>
              <a:t> </a:t>
            </a:r>
            <a:r>
              <a:rPr lang="id-ID" altLang="id-ID" sz="2200" dirty="0" err="1">
                <a:latin typeface="Bahnschrift" panose="020B0502040204020203" pitchFamily="34" charset="0"/>
              </a:rPr>
              <a:t>to</a:t>
            </a:r>
            <a:r>
              <a:rPr lang="id-ID" altLang="id-ID" sz="2200" dirty="0">
                <a:latin typeface="Bahnschrift" panose="020B0502040204020203" pitchFamily="34" charset="0"/>
              </a:rPr>
              <a:t> </a:t>
            </a:r>
            <a:r>
              <a:rPr lang="id-ID" altLang="id-ID" sz="2200" dirty="0" err="1">
                <a:latin typeface="Bahnschrift" panose="020B0502040204020203" pitchFamily="34" charset="0"/>
              </a:rPr>
              <a:t>balance</a:t>
            </a:r>
            <a:r>
              <a:rPr lang="id-ID" altLang="id-ID" sz="2200" dirty="0">
                <a:latin typeface="Bahnschrift" panose="020B0502040204020203" pitchFamily="34" charset="0"/>
              </a:rPr>
              <a:t> </a:t>
            </a:r>
            <a:r>
              <a:rPr lang="id-ID" altLang="id-ID" sz="2200" dirty="0" err="1">
                <a:latin typeface="Bahnschrift" panose="020B0502040204020203" pitchFamily="34" charset="0"/>
              </a:rPr>
              <a:t>the</a:t>
            </a:r>
            <a:r>
              <a:rPr lang="id-ID" altLang="id-ID" sz="2200" dirty="0">
                <a:latin typeface="Bahnschrift" panose="020B0502040204020203" pitchFamily="34" charset="0"/>
              </a:rPr>
              <a:t> digital </a:t>
            </a:r>
            <a:r>
              <a:rPr lang="id-ID" altLang="id-ID" sz="2200" dirty="0" err="1">
                <a:latin typeface="Bahnschrift" panose="020B0502040204020203" pitchFamily="34" charset="0"/>
              </a:rPr>
              <a:t>penetration</a:t>
            </a:r>
            <a:r>
              <a:rPr lang="id-ID" altLang="id-ID" sz="2200" dirty="0">
                <a:latin typeface="Bahnschrift" panose="020B0502040204020203" pitchFamily="34" charset="0"/>
              </a:rPr>
              <a:t> </a:t>
            </a:r>
            <a:r>
              <a:rPr lang="id-ID" altLang="id-ID" sz="2200" dirty="0" err="1">
                <a:latin typeface="Bahnschrift" panose="020B0502040204020203" pitchFamily="34" charset="0"/>
              </a:rPr>
              <a:t>of</a:t>
            </a:r>
            <a:r>
              <a:rPr lang="id-ID" altLang="id-ID" sz="2200" dirty="0">
                <a:latin typeface="Bahnschrift" panose="020B0502040204020203" pitchFamily="34" charset="0"/>
              </a:rPr>
              <a:t> </a:t>
            </a:r>
            <a:r>
              <a:rPr lang="id-ID" altLang="id-ID" sz="2200" dirty="0" err="1">
                <a:latin typeface="Bahnschrift" panose="020B0502040204020203" pitchFamily="34" charset="0"/>
              </a:rPr>
              <a:t>the</a:t>
            </a:r>
            <a:r>
              <a:rPr lang="id-ID" altLang="id-ID" sz="2200" dirty="0">
                <a:latin typeface="Bahnschrift" panose="020B0502040204020203" pitchFamily="34" charset="0"/>
              </a:rPr>
              <a:t> </a:t>
            </a:r>
            <a:r>
              <a:rPr lang="id-ID" altLang="id-ID" sz="2200" dirty="0" err="1">
                <a:latin typeface="Bahnschrift" panose="020B0502040204020203" pitchFamily="34" charset="0"/>
              </a:rPr>
              <a:t>generation</a:t>
            </a:r>
            <a:r>
              <a:rPr lang="id-ID" altLang="id-ID" sz="2200" dirty="0">
                <a:latin typeface="Bahnschrift" panose="020B0502040204020203" pitchFamily="34" charset="0"/>
              </a:rPr>
              <a:t> </a:t>
            </a:r>
            <a:r>
              <a:rPr lang="id-ID" altLang="id-ID" sz="2200" dirty="0" err="1">
                <a:latin typeface="Bahnschrift" panose="020B0502040204020203" pitchFamily="34" charset="0"/>
              </a:rPr>
              <a:t>of</a:t>
            </a:r>
            <a:r>
              <a:rPr lang="id-ID" altLang="id-ID" sz="2200" dirty="0">
                <a:latin typeface="Bahnschrift" panose="020B0502040204020203" pitchFamily="34" charset="0"/>
              </a:rPr>
              <a:t> "</a:t>
            </a:r>
            <a:r>
              <a:rPr lang="id-ID" altLang="id-ID" sz="2200" dirty="0" err="1">
                <a:latin typeface="Bahnschrift" panose="020B0502040204020203" pitchFamily="34" charset="0"/>
              </a:rPr>
              <a:t>gadgets</a:t>
            </a:r>
            <a:r>
              <a:rPr lang="id-ID" altLang="id-ID" sz="2200" dirty="0">
                <a:latin typeface="Bahnschrift" panose="020B0502040204020203" pitchFamily="34" charset="0"/>
              </a:rPr>
              <a:t>", </a:t>
            </a:r>
            <a:r>
              <a:rPr lang="id-ID" altLang="id-ID" sz="2200" dirty="0" err="1">
                <a:latin typeface="Bahnschrift" panose="020B0502040204020203" pitchFamily="34" charset="0"/>
              </a:rPr>
              <a:t>the</a:t>
            </a:r>
            <a:r>
              <a:rPr lang="id-ID" altLang="id-ID" sz="2200" dirty="0">
                <a:latin typeface="Bahnschrift" panose="020B0502040204020203" pitchFamily="34" charset="0"/>
              </a:rPr>
              <a:t> </a:t>
            </a:r>
            <a:r>
              <a:rPr lang="id-ID" altLang="id-ID" sz="2200" dirty="0" err="1">
                <a:latin typeface="Bahnschrift" panose="020B0502040204020203" pitchFamily="34" charset="0"/>
              </a:rPr>
              <a:t>parents</a:t>
            </a:r>
            <a:r>
              <a:rPr lang="id-ID" altLang="id-ID" sz="2200" dirty="0">
                <a:latin typeface="Bahnschrift" panose="020B0502040204020203" pitchFamily="34" charset="0"/>
              </a:rPr>
              <a:t> </a:t>
            </a:r>
            <a:r>
              <a:rPr lang="id-ID" altLang="id-ID" sz="2200" dirty="0" err="1">
                <a:latin typeface="Bahnschrift" panose="020B0502040204020203" pitchFamily="34" charset="0"/>
              </a:rPr>
              <a:t>and</a:t>
            </a:r>
            <a:r>
              <a:rPr lang="id-ID" altLang="id-ID" sz="2200" dirty="0">
                <a:latin typeface="Bahnschrift" panose="020B0502040204020203" pitchFamily="34" charset="0"/>
              </a:rPr>
              <a:t> </a:t>
            </a:r>
            <a:r>
              <a:rPr lang="id-ID" altLang="id-ID" sz="2200" dirty="0" err="1">
                <a:latin typeface="Bahnschrift" panose="020B0502040204020203" pitchFamily="34" charset="0"/>
              </a:rPr>
              <a:t>teachers</a:t>
            </a:r>
            <a:r>
              <a:rPr lang="id-ID" altLang="id-ID" sz="2200" dirty="0">
                <a:latin typeface="Bahnschrift" panose="020B0502040204020203" pitchFamily="34" charset="0"/>
              </a:rPr>
              <a:t> in </a:t>
            </a:r>
            <a:r>
              <a:rPr lang="id-ID" altLang="id-ID" sz="2200" dirty="0" err="1">
                <a:latin typeface="Bahnschrift" panose="020B0502040204020203" pitchFamily="34" charset="0"/>
              </a:rPr>
              <a:t>schools</a:t>
            </a:r>
            <a:r>
              <a:rPr lang="id-ID" altLang="id-ID" sz="2200" dirty="0">
                <a:latin typeface="Bahnschrift" panose="020B0502040204020203" pitchFamily="34" charset="0"/>
              </a:rPr>
              <a:t> </a:t>
            </a:r>
            <a:r>
              <a:rPr lang="id-ID" altLang="id-ID" sz="2200" dirty="0" err="1">
                <a:latin typeface="Bahnschrift" panose="020B0502040204020203" pitchFamily="34" charset="0"/>
              </a:rPr>
              <a:t>should</a:t>
            </a:r>
            <a:r>
              <a:rPr lang="id-ID" altLang="id-ID" sz="2200" dirty="0">
                <a:latin typeface="Bahnschrift" panose="020B0502040204020203" pitchFamily="34" charset="0"/>
              </a:rPr>
              <a:t> </a:t>
            </a:r>
            <a:r>
              <a:rPr lang="id-ID" altLang="id-ID" sz="2200" dirty="0" err="1">
                <a:latin typeface="Bahnschrift" panose="020B0502040204020203" pitchFamily="34" charset="0"/>
              </a:rPr>
              <a:t>change</a:t>
            </a:r>
            <a:r>
              <a:rPr lang="id-ID" altLang="id-ID" sz="2200" dirty="0">
                <a:latin typeface="Bahnschrift" panose="020B0502040204020203" pitchFamily="34" charset="0"/>
              </a:rPr>
              <a:t> </a:t>
            </a:r>
            <a:r>
              <a:rPr lang="id-ID" altLang="id-ID" sz="2200" dirty="0" err="1">
                <a:latin typeface="Bahnschrift" panose="020B0502040204020203" pitchFamily="34" charset="0"/>
              </a:rPr>
              <a:t>the</a:t>
            </a:r>
            <a:r>
              <a:rPr lang="id-ID" altLang="id-ID" sz="2200" dirty="0">
                <a:latin typeface="Bahnschrift" panose="020B0502040204020203" pitchFamily="34" charset="0"/>
              </a:rPr>
              <a:t> </a:t>
            </a:r>
            <a:r>
              <a:rPr lang="id-ID" altLang="id-ID" sz="2200" dirty="0" err="1">
                <a:latin typeface="Bahnschrift" panose="020B0502040204020203" pitchFamily="34" charset="0"/>
              </a:rPr>
              <a:t>way</a:t>
            </a:r>
            <a:r>
              <a:rPr lang="id-ID" altLang="id-ID" sz="2200" dirty="0">
                <a:latin typeface="Bahnschrift" panose="020B0502040204020203" pitchFamily="34" charset="0"/>
              </a:rPr>
              <a:t> </a:t>
            </a:r>
            <a:r>
              <a:rPr lang="id-ID" altLang="id-ID" sz="2200" dirty="0" err="1">
                <a:latin typeface="Bahnschrift" panose="020B0502040204020203" pitchFamily="34" charset="0"/>
              </a:rPr>
              <a:t>their</a:t>
            </a:r>
            <a:r>
              <a:rPr lang="id-ID" altLang="id-ID" sz="2200" dirty="0">
                <a:latin typeface="Bahnschrift" panose="020B0502040204020203" pitchFamily="34" charset="0"/>
              </a:rPr>
              <a:t> </a:t>
            </a:r>
            <a:r>
              <a:rPr lang="id-ID" altLang="id-ID" sz="2200" dirty="0" err="1">
                <a:latin typeface="Bahnschrift" panose="020B0502040204020203" pitchFamily="34" charset="0"/>
              </a:rPr>
              <a:t>students</a:t>
            </a:r>
            <a:r>
              <a:rPr lang="id-ID" altLang="id-ID" sz="2200" dirty="0">
                <a:latin typeface="Bahnschrift" panose="020B0502040204020203" pitchFamily="34" charset="0"/>
              </a:rPr>
              <a:t>. </a:t>
            </a:r>
            <a:r>
              <a:rPr lang="id-ID" altLang="id-ID" sz="2200" dirty="0" err="1">
                <a:latin typeface="Bahnschrift" panose="020B0502040204020203" pitchFamily="34" charset="0"/>
              </a:rPr>
              <a:t>It</a:t>
            </a:r>
            <a:r>
              <a:rPr lang="id-ID" altLang="id-ID" sz="2200" dirty="0">
                <a:latin typeface="Bahnschrift" panose="020B0502040204020203" pitchFamily="34" charset="0"/>
              </a:rPr>
              <a:t> </a:t>
            </a:r>
            <a:r>
              <a:rPr lang="id-ID" altLang="id-ID" sz="2200" dirty="0" err="1">
                <a:latin typeface="Bahnschrift" panose="020B0502040204020203" pitchFamily="34" charset="0"/>
              </a:rPr>
              <a:t>can't</a:t>
            </a:r>
            <a:r>
              <a:rPr lang="id-ID" altLang="id-ID" sz="2200" dirty="0">
                <a:latin typeface="Bahnschrift" panose="020B0502040204020203" pitchFamily="34" charset="0"/>
              </a:rPr>
              <a:t> </a:t>
            </a:r>
            <a:r>
              <a:rPr lang="id-ID" altLang="id-ID" sz="2200" dirty="0" err="1">
                <a:latin typeface="Bahnschrift" panose="020B0502040204020203" pitchFamily="34" charset="0"/>
              </a:rPr>
              <a:t>be</a:t>
            </a:r>
            <a:r>
              <a:rPr lang="id-ID" altLang="id-ID" sz="2200" dirty="0">
                <a:latin typeface="Bahnschrift" panose="020B0502040204020203" pitchFamily="34" charset="0"/>
              </a:rPr>
              <a:t> </a:t>
            </a:r>
            <a:r>
              <a:rPr lang="id-ID" altLang="id-ID" sz="2200" dirty="0" err="1">
                <a:latin typeface="Bahnschrift" panose="020B0502040204020203" pitchFamily="34" charset="0"/>
              </a:rPr>
              <a:t>outdated</a:t>
            </a:r>
            <a:r>
              <a:rPr lang="id-ID" altLang="id-ID" sz="2200" dirty="0">
                <a:latin typeface="Bahnschrift" panose="020B0502040204020203" pitchFamily="34" charset="0"/>
              </a:rPr>
              <a:t> </a:t>
            </a:r>
            <a:r>
              <a:rPr lang="id-ID" altLang="id-ID" sz="2200" dirty="0" err="1">
                <a:latin typeface="Bahnschrift" panose="020B0502040204020203" pitchFamily="34" charset="0"/>
              </a:rPr>
              <a:t>anymore</a:t>
            </a:r>
            <a:r>
              <a:rPr lang="id-ID" altLang="id-ID" sz="2200" dirty="0">
                <a:latin typeface="Bahnschrift" panose="020B0502040204020203" pitchFamily="34" charset="0"/>
              </a:rPr>
              <a:t>, </a:t>
            </a:r>
            <a:r>
              <a:rPr lang="id-ID" altLang="id-ID" sz="2200" dirty="0" err="1">
                <a:latin typeface="Bahnschrift" panose="020B0502040204020203" pitchFamily="34" charset="0"/>
              </a:rPr>
              <a:t>but</a:t>
            </a:r>
            <a:r>
              <a:rPr lang="id-ID" altLang="id-ID" sz="2200" dirty="0">
                <a:latin typeface="Bahnschrift" panose="020B0502040204020203" pitchFamily="34" charset="0"/>
              </a:rPr>
              <a:t> </a:t>
            </a:r>
            <a:r>
              <a:rPr lang="id-ID" altLang="id-ID" sz="2200" dirty="0" err="1">
                <a:latin typeface="Bahnschrift" panose="020B0502040204020203" pitchFamily="34" charset="0"/>
              </a:rPr>
              <a:t>it</a:t>
            </a:r>
            <a:r>
              <a:rPr lang="id-ID" altLang="id-ID" sz="2200" dirty="0">
                <a:latin typeface="Bahnschrift" panose="020B0502040204020203" pitchFamily="34" charset="0"/>
              </a:rPr>
              <a:t> </a:t>
            </a:r>
            <a:r>
              <a:rPr lang="id-ID" altLang="id-ID" sz="2200" dirty="0" err="1">
                <a:latin typeface="Bahnschrift" panose="020B0502040204020203" pitchFamily="34" charset="0"/>
              </a:rPr>
              <a:t>must</a:t>
            </a:r>
            <a:r>
              <a:rPr lang="id-ID" altLang="id-ID" sz="2200" dirty="0">
                <a:latin typeface="Bahnschrift" panose="020B0502040204020203" pitchFamily="34" charset="0"/>
              </a:rPr>
              <a:t> </a:t>
            </a:r>
            <a:r>
              <a:rPr lang="id-ID" altLang="id-ID" sz="2200" dirty="0" err="1">
                <a:latin typeface="Bahnschrift" panose="020B0502040204020203" pitchFamily="34" charset="0"/>
              </a:rPr>
              <a:t>be</a:t>
            </a:r>
            <a:r>
              <a:rPr lang="id-ID" altLang="id-ID" sz="2200" dirty="0">
                <a:latin typeface="Bahnschrift" panose="020B0502040204020203" pitchFamily="34" charset="0"/>
              </a:rPr>
              <a:t> </a:t>
            </a:r>
            <a:r>
              <a:rPr lang="id-ID" altLang="id-ID" sz="2200" dirty="0" err="1">
                <a:latin typeface="Bahnschrift" panose="020B0502040204020203" pitchFamily="34" charset="0"/>
              </a:rPr>
              <a:t>more</a:t>
            </a:r>
            <a:r>
              <a:rPr lang="id-ID" altLang="id-ID" sz="2200" dirty="0">
                <a:latin typeface="Bahnschrift" panose="020B0502040204020203" pitchFamily="34" charset="0"/>
              </a:rPr>
              <a:t> </a:t>
            </a:r>
            <a:r>
              <a:rPr lang="id-ID" altLang="id-ID" sz="2200" dirty="0" err="1">
                <a:latin typeface="Bahnschrift" panose="020B0502040204020203" pitchFamily="34" charset="0"/>
              </a:rPr>
              <a:t>contemporary</a:t>
            </a:r>
            <a:r>
              <a:rPr lang="id-ID" altLang="id-ID" sz="2200" dirty="0">
                <a:latin typeface="Bahnschrift" panose="020B0502040204020203" pitchFamily="34" charset="0"/>
              </a:rPr>
              <a:t>! </a:t>
            </a:r>
            <a:endParaRPr lang="id-ID" altLang="id-ID" sz="2200" dirty="0">
              <a:latin typeface="Bahnschrift" panose="020B0502040204020203" pitchFamily="34" charset="0"/>
            </a:endParaRPr>
          </a:p>
        </p:txBody>
      </p:sp>
      <p:sp>
        <p:nvSpPr>
          <p:cNvPr id="5" name="Rectangle 2"/>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id-ID" altLang="id-ID"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506897" y="452718"/>
            <a:ext cx="9859616" cy="720099"/>
          </a:xfrm>
        </p:spPr>
        <p:txBody>
          <a:bodyPr/>
          <a:lstStyle/>
          <a:p>
            <a:r>
              <a:rPr lang="id-ID" sz="2600" dirty="0">
                <a:latin typeface="Arial Rounded MT Bold" panose="020F0704030504030204" pitchFamily="34" charset="0"/>
              </a:rPr>
              <a:t>KEUNGGULAN INTEGRASI ICT DALAM  PEMBELAJARAN</a:t>
            </a:r>
            <a:endParaRPr lang="id-ID" sz="2600" dirty="0">
              <a:latin typeface="Arial Rounded MT Bold" panose="020F0704030504030204" pitchFamily="34" charset="0"/>
            </a:endParaRPr>
          </a:p>
        </p:txBody>
      </p:sp>
      <p:sp>
        <p:nvSpPr>
          <p:cNvPr id="3" name="Tampungan Konten 2"/>
          <p:cNvSpPr>
            <a:spLocks noGrp="1"/>
          </p:cNvSpPr>
          <p:nvPr>
            <p:ph idx="1"/>
          </p:nvPr>
        </p:nvSpPr>
        <p:spPr>
          <a:xfrm>
            <a:off x="397565" y="1451113"/>
            <a:ext cx="11459817" cy="4954169"/>
          </a:xfrm>
        </p:spPr>
        <p:txBody>
          <a:bodyPr>
            <a:normAutofit fontScale="92500" lnSpcReduction="10000"/>
          </a:bodyPr>
          <a:lstStyle/>
          <a:p>
            <a:pPr marL="0" indent="0">
              <a:buNone/>
            </a:pPr>
            <a:r>
              <a:rPr lang="en-US" dirty="0">
                <a:latin typeface="Arial Rounded MT Bold" panose="020F0704030504030204" pitchFamily="34" charset="0"/>
              </a:rPr>
              <a:t>Fu (2013 :113) </a:t>
            </a:r>
            <a:r>
              <a:rPr lang="en-US" dirty="0" err="1">
                <a:latin typeface="Arial Rounded MT Bold" panose="020F0704030504030204" pitchFamily="34" charset="0"/>
              </a:rPr>
              <a:t>menyimpulkan</a:t>
            </a:r>
            <a:r>
              <a:rPr lang="en-US" dirty="0">
                <a:latin typeface="Arial Rounded MT Bold" panose="020F0704030504030204" pitchFamily="34" charset="0"/>
              </a:rPr>
              <a:t> </a:t>
            </a:r>
            <a:r>
              <a:rPr lang="en-US" dirty="0" err="1">
                <a:latin typeface="Arial Rounded MT Bold" panose="020F0704030504030204" pitchFamily="34" charset="0"/>
              </a:rPr>
              <a:t>beberapa</a:t>
            </a:r>
            <a:r>
              <a:rPr lang="en-US" dirty="0">
                <a:latin typeface="Arial Rounded MT Bold" panose="020F0704030504030204" pitchFamily="34" charset="0"/>
              </a:rPr>
              <a:t> </a:t>
            </a:r>
            <a:r>
              <a:rPr lang="en-US" dirty="0" err="1">
                <a:latin typeface="Arial Rounded MT Bold" panose="020F0704030504030204" pitchFamily="34" charset="0"/>
              </a:rPr>
              <a:t>keuntungan</a:t>
            </a:r>
            <a:r>
              <a:rPr lang="en-US" dirty="0">
                <a:latin typeface="Arial Rounded MT Bold" panose="020F0704030504030204" pitchFamily="34" charset="0"/>
              </a:rPr>
              <a:t> </a:t>
            </a:r>
            <a:r>
              <a:rPr lang="en-US" dirty="0" err="1">
                <a:latin typeface="Arial Rounded MT Bold" panose="020F0704030504030204" pitchFamily="34" charset="0"/>
              </a:rPr>
              <a:t>integrasi</a:t>
            </a:r>
            <a:r>
              <a:rPr lang="en-US" dirty="0">
                <a:latin typeface="Arial Rounded MT Bold" panose="020F0704030504030204" pitchFamily="34" charset="0"/>
              </a:rPr>
              <a:t> </a:t>
            </a:r>
            <a:r>
              <a:rPr lang="id-ID" dirty="0">
                <a:latin typeface="Arial Rounded MT Bold" panose="020F0704030504030204" pitchFamily="34" charset="0"/>
              </a:rPr>
              <a:t>ICT</a:t>
            </a:r>
            <a:r>
              <a:rPr lang="en-US" dirty="0">
                <a:latin typeface="Arial Rounded MT Bold" panose="020F0704030504030204" pitchFamily="34" charset="0"/>
              </a:rPr>
              <a:t> </a:t>
            </a:r>
            <a:r>
              <a:rPr lang="en-US" dirty="0" err="1">
                <a:latin typeface="Arial Rounded MT Bold" panose="020F0704030504030204" pitchFamily="34" charset="0"/>
              </a:rPr>
              <a:t>dalam</a:t>
            </a:r>
            <a:r>
              <a:rPr lang="en-US" dirty="0">
                <a:latin typeface="Arial Rounded MT Bold" panose="020F0704030504030204" pitchFamily="34" charset="0"/>
              </a:rPr>
              <a:t> </a:t>
            </a:r>
            <a:r>
              <a:rPr lang="en-US" dirty="0" err="1">
                <a:latin typeface="Arial Rounded MT Bold" panose="020F0704030504030204" pitchFamily="34" charset="0"/>
              </a:rPr>
              <a:t>pembelajaran</a:t>
            </a:r>
            <a:r>
              <a:rPr lang="id-ID" dirty="0">
                <a:latin typeface="Arial Rounded MT Bold" panose="020F0704030504030204" pitchFamily="34" charset="0"/>
              </a:rPr>
              <a:t>:</a:t>
            </a:r>
            <a:r>
              <a:rPr lang="en-US" dirty="0">
                <a:latin typeface="Arial Rounded MT Bold" panose="020F0704030504030204" pitchFamily="34" charset="0"/>
              </a:rPr>
              <a:t> </a:t>
            </a:r>
            <a:endParaRPr lang="id-ID" dirty="0">
              <a:latin typeface="Arial Rounded MT Bold" panose="020F0704030504030204" pitchFamily="34" charset="0"/>
            </a:endParaRPr>
          </a:p>
          <a:p>
            <a:pPr marL="457200" indent="-457200">
              <a:buAutoNum type="arabicParenR"/>
            </a:pPr>
            <a:r>
              <a:rPr lang="en-US" dirty="0" err="1">
                <a:latin typeface="Arial Rounded MT Bold" panose="020F0704030504030204" pitchFamily="34" charset="0"/>
              </a:rPr>
              <a:t>membantu</a:t>
            </a:r>
            <a:r>
              <a:rPr lang="en-US" dirty="0">
                <a:latin typeface="Arial Rounded MT Bold" panose="020F0704030504030204" pitchFamily="34" charset="0"/>
              </a:rPr>
              <a:t> </a:t>
            </a:r>
            <a:r>
              <a:rPr lang="en-US" dirty="0" err="1">
                <a:latin typeface="Arial Rounded MT Bold" panose="020F0704030504030204" pitchFamily="34" charset="0"/>
              </a:rPr>
              <a:t>siswa</a:t>
            </a:r>
            <a:r>
              <a:rPr lang="en-US" dirty="0">
                <a:latin typeface="Arial Rounded MT Bold" panose="020F0704030504030204" pitchFamily="34" charset="0"/>
              </a:rPr>
              <a:t> </a:t>
            </a:r>
            <a:r>
              <a:rPr lang="en-US" dirty="0" err="1">
                <a:latin typeface="Arial Rounded MT Bold" panose="020F0704030504030204" pitchFamily="34" charset="0"/>
              </a:rPr>
              <a:t>dalam</a:t>
            </a:r>
            <a:r>
              <a:rPr lang="en-US" dirty="0">
                <a:latin typeface="Arial Rounded MT Bold" panose="020F0704030504030204" pitchFamily="34" charset="0"/>
              </a:rPr>
              <a:t> </a:t>
            </a:r>
            <a:r>
              <a:rPr lang="en-US" dirty="0" err="1">
                <a:latin typeface="Arial Rounded MT Bold" panose="020F0704030504030204" pitchFamily="34" charset="0"/>
              </a:rPr>
              <a:t>mengakses</a:t>
            </a:r>
            <a:r>
              <a:rPr lang="en-US" dirty="0">
                <a:latin typeface="Arial Rounded MT Bold" panose="020F0704030504030204" pitchFamily="34" charset="0"/>
              </a:rPr>
              <a:t> </a:t>
            </a:r>
            <a:r>
              <a:rPr lang="en-US" dirty="0" err="1">
                <a:latin typeface="Arial Rounded MT Bold" panose="020F0704030504030204" pitchFamily="34" charset="0"/>
              </a:rPr>
              <a:t>informasi</a:t>
            </a:r>
            <a:r>
              <a:rPr lang="en-US" dirty="0">
                <a:latin typeface="Arial Rounded MT Bold" panose="020F0704030504030204" pitchFamily="34" charset="0"/>
              </a:rPr>
              <a:t> </a:t>
            </a:r>
            <a:r>
              <a:rPr lang="en-US" dirty="0" err="1">
                <a:latin typeface="Arial Rounded MT Bold" panose="020F0704030504030204" pitchFamily="34" charset="0"/>
              </a:rPr>
              <a:t>secara</a:t>
            </a:r>
            <a:r>
              <a:rPr lang="en-US" dirty="0">
                <a:latin typeface="Arial Rounded MT Bold" panose="020F0704030504030204" pitchFamily="34" charset="0"/>
              </a:rPr>
              <a:t> </a:t>
            </a:r>
            <a:r>
              <a:rPr lang="en-US" dirty="0" err="1">
                <a:latin typeface="Arial Rounded MT Bold" panose="020F0704030504030204" pitchFamily="34" charset="0"/>
              </a:rPr>
              <a:t>efektif</a:t>
            </a:r>
            <a:r>
              <a:rPr lang="en-US" dirty="0">
                <a:latin typeface="Arial Rounded MT Bold" panose="020F0704030504030204" pitchFamily="34" charset="0"/>
              </a:rPr>
              <a:t> dan </a:t>
            </a:r>
            <a:r>
              <a:rPr lang="en-US" dirty="0" err="1">
                <a:latin typeface="Arial Rounded MT Bold" panose="020F0704030504030204" pitchFamily="34" charset="0"/>
              </a:rPr>
              <a:t>efesien</a:t>
            </a:r>
            <a:endParaRPr lang="id-ID" dirty="0">
              <a:latin typeface="Arial Rounded MT Bold" panose="020F0704030504030204" pitchFamily="34" charset="0"/>
            </a:endParaRPr>
          </a:p>
          <a:p>
            <a:pPr marL="457200" indent="-457200">
              <a:buAutoNum type="arabicParenR"/>
            </a:pPr>
            <a:r>
              <a:rPr lang="en-US" dirty="0" err="1">
                <a:latin typeface="Arial Rounded MT Bold" panose="020F0704030504030204" pitchFamily="34" charset="0"/>
              </a:rPr>
              <a:t>mendukung</a:t>
            </a:r>
            <a:r>
              <a:rPr lang="en-US" dirty="0">
                <a:latin typeface="Arial Rounded MT Bold" panose="020F0704030504030204" pitchFamily="34" charset="0"/>
              </a:rPr>
              <a:t> </a:t>
            </a:r>
            <a:r>
              <a:rPr lang="en-US" dirty="0" err="1">
                <a:latin typeface="Arial Rounded MT Bold" panose="020F0704030504030204" pitchFamily="34" charset="0"/>
              </a:rPr>
              <a:t>pembelajaran</a:t>
            </a:r>
            <a:r>
              <a:rPr lang="en-US" dirty="0">
                <a:latin typeface="Arial Rounded MT Bold" panose="020F0704030504030204" pitchFamily="34" charset="0"/>
              </a:rPr>
              <a:t> student centered dan </a:t>
            </a:r>
            <a:r>
              <a:rPr lang="en-US" dirty="0" err="1">
                <a:latin typeface="Arial Rounded MT Bold" panose="020F0704030504030204" pitchFamily="34" charset="0"/>
              </a:rPr>
              <a:t>belajar</a:t>
            </a:r>
            <a:r>
              <a:rPr lang="en-US" dirty="0">
                <a:latin typeface="Arial Rounded MT Bold" panose="020F0704030504030204" pitchFamily="34" charset="0"/>
              </a:rPr>
              <a:t> </a:t>
            </a:r>
            <a:r>
              <a:rPr lang="en-US" dirty="0" err="1">
                <a:latin typeface="Arial Rounded MT Bold" panose="020F0704030504030204" pitchFamily="34" charset="0"/>
              </a:rPr>
              <a:t>mandiri</a:t>
            </a:r>
            <a:r>
              <a:rPr lang="id-ID" dirty="0">
                <a:latin typeface="Arial Rounded MT Bold" panose="020F0704030504030204" pitchFamily="34" charset="0"/>
              </a:rPr>
              <a:t>;</a:t>
            </a:r>
            <a:endParaRPr lang="id-ID" dirty="0">
              <a:latin typeface="Arial Rounded MT Bold" panose="020F0704030504030204" pitchFamily="34" charset="0"/>
            </a:endParaRPr>
          </a:p>
          <a:p>
            <a:pPr marL="457200" indent="-457200">
              <a:buAutoNum type="arabicParenR"/>
            </a:pPr>
            <a:r>
              <a:rPr lang="en-US" dirty="0" err="1">
                <a:latin typeface="Arial Rounded MT Bold" panose="020F0704030504030204" pitchFamily="34" charset="0"/>
              </a:rPr>
              <a:t>menciptakan</a:t>
            </a:r>
            <a:r>
              <a:rPr lang="en-US" dirty="0">
                <a:latin typeface="Arial Rounded MT Bold" panose="020F0704030504030204" pitchFamily="34" charset="0"/>
              </a:rPr>
              <a:t> </a:t>
            </a:r>
            <a:r>
              <a:rPr lang="en-US" dirty="0" err="1">
                <a:latin typeface="Arial Rounded MT Bold" panose="020F0704030504030204" pitchFamily="34" charset="0"/>
              </a:rPr>
              <a:t>lingkugan</a:t>
            </a:r>
            <a:r>
              <a:rPr lang="en-US" dirty="0">
                <a:latin typeface="Arial Rounded MT Bold" panose="020F0704030504030204" pitchFamily="34" charset="0"/>
              </a:rPr>
              <a:t> </a:t>
            </a:r>
            <a:r>
              <a:rPr lang="en-US" dirty="0" err="1">
                <a:latin typeface="Arial Rounded MT Bold" panose="020F0704030504030204" pitchFamily="34" charset="0"/>
              </a:rPr>
              <a:t>belajar</a:t>
            </a:r>
            <a:r>
              <a:rPr lang="en-US" dirty="0">
                <a:latin typeface="Arial Rounded MT Bold" panose="020F0704030504030204" pitchFamily="34" charset="0"/>
              </a:rPr>
              <a:t> yang </a:t>
            </a:r>
            <a:r>
              <a:rPr lang="en-US" dirty="0" err="1">
                <a:latin typeface="Arial Rounded MT Bold" panose="020F0704030504030204" pitchFamily="34" charset="0"/>
              </a:rPr>
              <a:t>kreatif</a:t>
            </a:r>
            <a:r>
              <a:rPr lang="en-US" dirty="0">
                <a:latin typeface="Arial Rounded MT Bold" panose="020F0704030504030204" pitchFamily="34" charset="0"/>
              </a:rPr>
              <a:t>. </a:t>
            </a:r>
            <a:r>
              <a:rPr lang="id-ID" dirty="0">
                <a:latin typeface="Arial Rounded MT Bold" panose="020F0704030504030204" pitchFamily="34" charset="0"/>
              </a:rPr>
              <a:t>ICT</a:t>
            </a:r>
            <a:r>
              <a:rPr lang="en-US" dirty="0">
                <a:latin typeface="Arial Rounded MT Bold" panose="020F0704030504030204" pitchFamily="34" charset="0"/>
              </a:rPr>
              <a:t> </a:t>
            </a:r>
            <a:r>
              <a:rPr lang="en-US" dirty="0" err="1">
                <a:latin typeface="Arial Rounded MT Bold" panose="020F0704030504030204" pitchFamily="34" charset="0"/>
              </a:rPr>
              <a:t>memberikan</a:t>
            </a:r>
            <a:r>
              <a:rPr lang="en-US" dirty="0">
                <a:latin typeface="Arial Rounded MT Bold" panose="020F0704030504030204" pitchFamily="34" charset="0"/>
              </a:rPr>
              <a:t> </a:t>
            </a:r>
            <a:r>
              <a:rPr lang="en-US" dirty="0" err="1">
                <a:latin typeface="Arial Rounded MT Bold" panose="020F0704030504030204" pitchFamily="34" charset="0"/>
              </a:rPr>
              <a:t>kesempatan</a:t>
            </a:r>
            <a:r>
              <a:rPr lang="en-US" dirty="0">
                <a:latin typeface="Arial Rounded MT Bold" panose="020F0704030504030204" pitchFamily="34" charset="0"/>
              </a:rPr>
              <a:t> yang </a:t>
            </a:r>
            <a:r>
              <a:rPr lang="en-US" dirty="0" err="1">
                <a:latin typeface="Arial Rounded MT Bold" panose="020F0704030504030204" pitchFamily="34" charset="0"/>
              </a:rPr>
              <a:t>luas</a:t>
            </a:r>
            <a:r>
              <a:rPr lang="en-US" dirty="0">
                <a:latin typeface="Arial Rounded MT Bold" panose="020F0704030504030204" pitchFamily="34" charset="0"/>
              </a:rPr>
              <a:t> </a:t>
            </a:r>
            <a:r>
              <a:rPr lang="en-US" dirty="0" err="1">
                <a:latin typeface="Arial Rounded MT Bold" panose="020F0704030504030204" pitchFamily="34" charset="0"/>
              </a:rPr>
              <a:t>dalam</a:t>
            </a:r>
            <a:r>
              <a:rPr lang="en-US" dirty="0">
                <a:latin typeface="Arial Rounded MT Bold" panose="020F0704030504030204" pitchFamily="34" charset="0"/>
              </a:rPr>
              <a:t> </a:t>
            </a:r>
            <a:r>
              <a:rPr lang="en-US" dirty="0" err="1">
                <a:latin typeface="Arial Rounded MT Bold" panose="020F0704030504030204" pitchFamily="34" charset="0"/>
              </a:rPr>
              <a:t>mencari</a:t>
            </a:r>
            <a:r>
              <a:rPr lang="en-US" dirty="0">
                <a:latin typeface="Arial Rounded MT Bold" panose="020F0704030504030204" pitchFamily="34" charset="0"/>
              </a:rPr>
              <a:t> </a:t>
            </a:r>
            <a:r>
              <a:rPr lang="en-US" dirty="0" err="1">
                <a:latin typeface="Arial Rounded MT Bold" panose="020F0704030504030204" pitchFamily="34" charset="0"/>
              </a:rPr>
              <a:t>solusi</a:t>
            </a:r>
            <a:r>
              <a:rPr lang="en-US" dirty="0">
                <a:latin typeface="Arial Rounded MT Bold" panose="020F0704030504030204" pitchFamily="34" charset="0"/>
              </a:rPr>
              <a:t> </a:t>
            </a:r>
            <a:r>
              <a:rPr lang="en-US" dirty="0" err="1">
                <a:latin typeface="Arial Rounded MT Bold" panose="020F0704030504030204" pitchFamily="34" charset="0"/>
              </a:rPr>
              <a:t>atas</a:t>
            </a:r>
            <a:r>
              <a:rPr lang="en-US" dirty="0">
                <a:latin typeface="Arial Rounded MT Bold" panose="020F0704030504030204" pitchFamily="34" charset="0"/>
              </a:rPr>
              <a:t> </a:t>
            </a:r>
            <a:r>
              <a:rPr lang="en-US" dirty="0" err="1">
                <a:latin typeface="Arial Rounded MT Bold" panose="020F0704030504030204" pitchFamily="34" charset="0"/>
              </a:rPr>
              <a:t>persoalan-persoalan</a:t>
            </a:r>
            <a:r>
              <a:rPr lang="en-US" dirty="0">
                <a:latin typeface="Arial Rounded MT Bold" panose="020F0704030504030204" pitchFamily="34" charset="0"/>
              </a:rPr>
              <a:t> </a:t>
            </a:r>
            <a:r>
              <a:rPr lang="en-US" dirty="0" err="1">
                <a:latin typeface="Arial Rounded MT Bold" panose="020F0704030504030204" pitchFamily="34" charset="0"/>
              </a:rPr>
              <a:t>dalam</a:t>
            </a:r>
            <a:r>
              <a:rPr lang="en-US" dirty="0">
                <a:latin typeface="Arial Rounded MT Bold" panose="020F0704030504030204" pitchFamily="34" charset="0"/>
              </a:rPr>
              <a:t> </a:t>
            </a:r>
            <a:r>
              <a:rPr lang="en-US" dirty="0" err="1">
                <a:latin typeface="Arial Rounded MT Bold" panose="020F0704030504030204" pitchFamily="34" charset="0"/>
              </a:rPr>
              <a:t>pembelajaran</a:t>
            </a:r>
            <a:r>
              <a:rPr lang="en-US" dirty="0">
                <a:latin typeface="Arial Rounded MT Bold" panose="020F0704030504030204" pitchFamily="34" charset="0"/>
              </a:rPr>
              <a:t>. </a:t>
            </a:r>
            <a:endParaRPr lang="id-ID" dirty="0">
              <a:latin typeface="Arial Rounded MT Bold" panose="020F0704030504030204" pitchFamily="34" charset="0"/>
            </a:endParaRPr>
          </a:p>
          <a:p>
            <a:pPr marL="457200" indent="-457200">
              <a:buAutoNum type="arabicParenR"/>
            </a:pPr>
            <a:r>
              <a:rPr lang="en-US" dirty="0" err="1">
                <a:latin typeface="Arial Rounded MT Bold" panose="020F0704030504030204" pitchFamily="34" charset="0"/>
              </a:rPr>
              <a:t>mendorong</a:t>
            </a:r>
            <a:r>
              <a:rPr lang="en-US" dirty="0">
                <a:latin typeface="Arial Rounded MT Bold" panose="020F0704030504030204" pitchFamily="34" charset="0"/>
              </a:rPr>
              <a:t> </a:t>
            </a:r>
            <a:r>
              <a:rPr lang="en-US" dirty="0" err="1">
                <a:latin typeface="Arial Rounded MT Bold" panose="020F0704030504030204" pitchFamily="34" charset="0"/>
              </a:rPr>
              <a:t>pembelajaran</a:t>
            </a:r>
            <a:r>
              <a:rPr lang="en-US" dirty="0">
                <a:latin typeface="Arial Rounded MT Bold" panose="020F0704030504030204" pitchFamily="34" charset="0"/>
              </a:rPr>
              <a:t> </a:t>
            </a:r>
            <a:r>
              <a:rPr lang="en-US" dirty="0" err="1">
                <a:latin typeface="Arial Rounded MT Bold" panose="020F0704030504030204" pitchFamily="34" charset="0"/>
              </a:rPr>
              <a:t>kolaborasi</a:t>
            </a:r>
            <a:r>
              <a:rPr lang="en-US" dirty="0">
                <a:latin typeface="Arial Rounded MT Bold" panose="020F0704030504030204" pitchFamily="34" charset="0"/>
              </a:rPr>
              <a:t> </a:t>
            </a:r>
            <a:r>
              <a:rPr lang="en-US" dirty="0" err="1">
                <a:latin typeface="Arial Rounded MT Bold" panose="020F0704030504030204" pitchFamily="34" charset="0"/>
              </a:rPr>
              <a:t>dengan</a:t>
            </a:r>
            <a:r>
              <a:rPr lang="en-US" dirty="0">
                <a:latin typeface="Arial Rounded MT Bold" panose="020F0704030504030204" pitchFamily="34" charset="0"/>
              </a:rPr>
              <a:t> </a:t>
            </a:r>
            <a:r>
              <a:rPr lang="en-US" dirty="0" err="1">
                <a:latin typeface="Arial Rounded MT Bold" panose="020F0704030504030204" pitchFamily="34" charset="0"/>
              </a:rPr>
              <a:t>pembelajaran</a:t>
            </a:r>
            <a:r>
              <a:rPr lang="en-US" dirty="0">
                <a:latin typeface="Arial Rounded MT Bold" panose="020F0704030504030204" pitchFamily="34" charset="0"/>
              </a:rPr>
              <a:t> </a:t>
            </a:r>
            <a:r>
              <a:rPr lang="en-US" dirty="0" err="1">
                <a:latin typeface="Arial Rounded MT Bold" panose="020F0704030504030204" pitchFamily="34" charset="0"/>
              </a:rPr>
              <a:t>jarak</a:t>
            </a:r>
            <a:r>
              <a:rPr lang="en-US" dirty="0">
                <a:latin typeface="Arial Rounded MT Bold" panose="020F0704030504030204" pitchFamily="34" charset="0"/>
              </a:rPr>
              <a:t> </a:t>
            </a:r>
            <a:r>
              <a:rPr lang="en-US" dirty="0" err="1">
                <a:latin typeface="Arial Rounded MT Bold" panose="020F0704030504030204" pitchFamily="34" charset="0"/>
              </a:rPr>
              <a:t>jauh</a:t>
            </a:r>
            <a:r>
              <a:rPr lang="en-US" dirty="0">
                <a:latin typeface="Arial Rounded MT Bold" panose="020F0704030504030204" pitchFamily="34" charset="0"/>
              </a:rPr>
              <a:t>. </a:t>
            </a:r>
            <a:r>
              <a:rPr lang="en-US" dirty="0" err="1">
                <a:latin typeface="Arial Rounded MT Bold" panose="020F0704030504030204" pitchFamily="34" charset="0"/>
              </a:rPr>
              <a:t>Pembelajaran</a:t>
            </a:r>
            <a:r>
              <a:rPr lang="en-US" dirty="0">
                <a:latin typeface="Arial Rounded MT Bold" panose="020F0704030504030204" pitchFamily="34" charset="0"/>
              </a:rPr>
              <a:t> </a:t>
            </a:r>
            <a:r>
              <a:rPr lang="en-US" dirty="0" err="1">
                <a:latin typeface="Arial Rounded MT Bold" panose="020F0704030504030204" pitchFamily="34" charset="0"/>
              </a:rPr>
              <a:t>kolaborasi</a:t>
            </a:r>
            <a:r>
              <a:rPr lang="en-US" dirty="0">
                <a:latin typeface="Arial Rounded MT Bold" panose="020F0704030504030204" pitchFamily="34" charset="0"/>
              </a:rPr>
              <a:t> </a:t>
            </a:r>
            <a:r>
              <a:rPr lang="en-US" dirty="0" err="1">
                <a:latin typeface="Arial Rounded MT Bold" panose="020F0704030504030204" pitchFamily="34" charset="0"/>
              </a:rPr>
              <a:t>melalui</a:t>
            </a:r>
            <a:r>
              <a:rPr lang="en-US" dirty="0">
                <a:latin typeface="Arial Rounded MT Bold" panose="020F0704030504030204" pitchFamily="34" charset="0"/>
              </a:rPr>
              <a:t> sharing  </a:t>
            </a:r>
            <a:r>
              <a:rPr lang="en-US" dirty="0" err="1">
                <a:latin typeface="Arial Rounded MT Bold" panose="020F0704030504030204" pitchFamily="34" charset="0"/>
              </a:rPr>
              <a:t>informasi</a:t>
            </a:r>
            <a:r>
              <a:rPr lang="en-US" dirty="0">
                <a:latin typeface="Arial Rounded MT Bold" panose="020F0704030504030204" pitchFamily="34" charset="0"/>
              </a:rPr>
              <a:t>, </a:t>
            </a:r>
            <a:r>
              <a:rPr lang="en-US" dirty="0" err="1">
                <a:latin typeface="Arial Rounded MT Bold" panose="020F0704030504030204" pitchFamily="34" charset="0"/>
              </a:rPr>
              <a:t>komunikasi</a:t>
            </a:r>
            <a:r>
              <a:rPr lang="en-US" dirty="0">
                <a:latin typeface="Arial Rounded MT Bold" panose="020F0704030504030204" pitchFamily="34" charset="0"/>
              </a:rPr>
              <a:t>, dan </a:t>
            </a:r>
            <a:r>
              <a:rPr lang="en-US" dirty="0" err="1">
                <a:latin typeface="Arial Rounded MT Bold" panose="020F0704030504030204" pitchFamily="34" charset="0"/>
              </a:rPr>
              <a:t>mengerjakan</a:t>
            </a:r>
            <a:r>
              <a:rPr lang="en-US" dirty="0">
                <a:latin typeface="Arial Rounded MT Bold" panose="020F0704030504030204" pitchFamily="34" charset="0"/>
              </a:rPr>
              <a:t> </a:t>
            </a:r>
            <a:r>
              <a:rPr lang="en-US" dirty="0" err="1">
                <a:latin typeface="Arial Rounded MT Bold" panose="020F0704030504030204" pitchFamily="34" charset="0"/>
              </a:rPr>
              <a:t>tugas</a:t>
            </a:r>
            <a:r>
              <a:rPr lang="en-US" dirty="0">
                <a:latin typeface="Arial Rounded MT Bold" panose="020F0704030504030204" pitchFamily="34" charset="0"/>
              </a:rPr>
              <a:t> </a:t>
            </a:r>
            <a:r>
              <a:rPr lang="en-US" dirty="0" err="1">
                <a:latin typeface="Arial Rounded MT Bold" panose="020F0704030504030204" pitchFamily="34" charset="0"/>
              </a:rPr>
              <a:t>akan</a:t>
            </a:r>
            <a:r>
              <a:rPr lang="en-US" dirty="0">
                <a:latin typeface="Arial Rounded MT Bold" panose="020F0704030504030204" pitchFamily="34" charset="0"/>
              </a:rPr>
              <a:t> </a:t>
            </a:r>
            <a:r>
              <a:rPr lang="en-US" dirty="0" err="1">
                <a:latin typeface="Arial Rounded MT Bold" panose="020F0704030504030204" pitchFamily="34" charset="0"/>
              </a:rPr>
              <a:t>lebih</a:t>
            </a:r>
            <a:r>
              <a:rPr lang="en-US" dirty="0">
                <a:latin typeface="Arial Rounded MT Bold" panose="020F0704030504030204" pitchFamily="34" charset="0"/>
              </a:rPr>
              <a:t> </a:t>
            </a:r>
            <a:r>
              <a:rPr lang="en-US" dirty="0" err="1">
                <a:latin typeface="Arial Rounded MT Bold" panose="020F0704030504030204" pitchFamily="34" charset="0"/>
              </a:rPr>
              <a:t>mudah</a:t>
            </a:r>
            <a:r>
              <a:rPr lang="en-US" dirty="0">
                <a:latin typeface="Arial Rounded MT Bold" panose="020F0704030504030204" pitchFamily="34" charset="0"/>
              </a:rPr>
              <a:t> dan </a:t>
            </a:r>
            <a:r>
              <a:rPr lang="en-US" dirty="0" err="1">
                <a:latin typeface="Arial Rounded MT Bold" panose="020F0704030504030204" pitchFamily="34" charset="0"/>
              </a:rPr>
              <a:t>tidak</a:t>
            </a:r>
            <a:r>
              <a:rPr lang="en-US" dirty="0">
                <a:latin typeface="Arial Rounded MT Bold" panose="020F0704030504030204" pitchFamily="34" charset="0"/>
              </a:rPr>
              <a:t> </a:t>
            </a:r>
            <a:r>
              <a:rPr lang="en-US" dirty="0" err="1">
                <a:latin typeface="Arial Rounded MT Bold" panose="020F0704030504030204" pitchFamily="34" charset="0"/>
              </a:rPr>
              <a:t>dibatasi</a:t>
            </a:r>
            <a:r>
              <a:rPr lang="en-US" dirty="0">
                <a:latin typeface="Arial Rounded MT Bold" panose="020F0704030504030204" pitchFamily="34" charset="0"/>
              </a:rPr>
              <a:t> </a:t>
            </a:r>
            <a:r>
              <a:rPr lang="en-US" dirty="0" err="1">
                <a:latin typeface="Arial Rounded MT Bold" panose="020F0704030504030204" pitchFamily="34" charset="0"/>
              </a:rPr>
              <a:t>waktu</a:t>
            </a:r>
            <a:r>
              <a:rPr lang="en-US" dirty="0">
                <a:latin typeface="Arial Rounded MT Bold" panose="020F0704030504030204" pitchFamily="34" charset="0"/>
              </a:rPr>
              <a:t> </a:t>
            </a:r>
            <a:r>
              <a:rPr lang="en-US" dirty="0" err="1">
                <a:latin typeface="Arial Rounded MT Bold" panose="020F0704030504030204" pitchFamily="34" charset="0"/>
              </a:rPr>
              <a:t>serta</a:t>
            </a:r>
            <a:r>
              <a:rPr lang="en-US" dirty="0">
                <a:latin typeface="Arial Rounded MT Bold" panose="020F0704030504030204" pitchFamily="34" charset="0"/>
              </a:rPr>
              <a:t> </a:t>
            </a:r>
            <a:r>
              <a:rPr lang="en-US" dirty="0" err="1">
                <a:latin typeface="Arial Rounded MT Bold" panose="020F0704030504030204" pitchFamily="34" charset="0"/>
              </a:rPr>
              <a:t>tempat</a:t>
            </a:r>
            <a:r>
              <a:rPr lang="en-US" dirty="0">
                <a:latin typeface="Arial Rounded MT Bold" panose="020F0704030504030204" pitchFamily="34" charset="0"/>
              </a:rPr>
              <a:t> </a:t>
            </a:r>
            <a:r>
              <a:rPr lang="en-US" dirty="0" err="1">
                <a:latin typeface="Arial Rounded MT Bold" panose="020F0704030504030204" pitchFamily="34" charset="0"/>
              </a:rPr>
              <a:t>dengan</a:t>
            </a:r>
            <a:r>
              <a:rPr lang="en-US" dirty="0">
                <a:latin typeface="Arial Rounded MT Bold" panose="020F0704030504030204" pitchFamily="34" charset="0"/>
              </a:rPr>
              <a:t> </a:t>
            </a:r>
            <a:r>
              <a:rPr lang="en-US" dirty="0" err="1">
                <a:latin typeface="Arial Rounded MT Bold" panose="020F0704030504030204" pitchFamily="34" charset="0"/>
              </a:rPr>
              <a:t>penggunaan</a:t>
            </a:r>
            <a:r>
              <a:rPr lang="en-US" dirty="0">
                <a:latin typeface="Arial Rounded MT Bold" panose="020F0704030504030204" pitchFamily="34" charset="0"/>
              </a:rPr>
              <a:t> </a:t>
            </a:r>
            <a:r>
              <a:rPr lang="id-ID" dirty="0">
                <a:latin typeface="Arial Rounded MT Bold" panose="020F0704030504030204" pitchFamily="34" charset="0"/>
              </a:rPr>
              <a:t>ICT</a:t>
            </a:r>
            <a:r>
              <a:rPr lang="en-US" dirty="0">
                <a:latin typeface="Arial Rounded MT Bold" panose="020F0704030504030204" pitchFamily="34" charset="0"/>
              </a:rPr>
              <a:t>. </a:t>
            </a:r>
            <a:endParaRPr lang="id-ID" dirty="0">
              <a:latin typeface="Arial Rounded MT Bold" panose="020F0704030504030204" pitchFamily="34" charset="0"/>
            </a:endParaRPr>
          </a:p>
          <a:p>
            <a:pPr marL="457200" indent="-457200">
              <a:buAutoNum type="arabicParenR"/>
            </a:pPr>
            <a:r>
              <a:rPr lang="en-US" dirty="0" err="1">
                <a:latin typeface="Arial Rounded MT Bold" panose="020F0704030504030204" pitchFamily="34" charset="0"/>
              </a:rPr>
              <a:t>lebih</a:t>
            </a:r>
            <a:r>
              <a:rPr lang="en-US" dirty="0">
                <a:latin typeface="Arial Rounded MT Bold" panose="020F0704030504030204" pitchFamily="34" charset="0"/>
              </a:rPr>
              <a:t> </a:t>
            </a:r>
            <a:r>
              <a:rPr lang="en-US" dirty="0" err="1">
                <a:latin typeface="Arial Rounded MT Bold" panose="020F0704030504030204" pitchFamily="34" charset="0"/>
              </a:rPr>
              <a:t>banyak</a:t>
            </a:r>
            <a:r>
              <a:rPr lang="en-US" dirty="0">
                <a:latin typeface="Arial Rounded MT Bold" panose="020F0704030504030204" pitchFamily="34" charset="0"/>
              </a:rPr>
              <a:t> </a:t>
            </a:r>
            <a:r>
              <a:rPr lang="en-US" dirty="0" err="1">
                <a:latin typeface="Arial Rounded MT Bold" panose="020F0704030504030204" pitchFamily="34" charset="0"/>
              </a:rPr>
              <a:t>kesempatan</a:t>
            </a:r>
            <a:r>
              <a:rPr lang="en-US" dirty="0">
                <a:latin typeface="Arial Rounded MT Bold" panose="020F0704030504030204" pitchFamily="34" charset="0"/>
              </a:rPr>
              <a:t> </a:t>
            </a:r>
            <a:r>
              <a:rPr lang="en-US" dirty="0" err="1">
                <a:latin typeface="Arial Rounded MT Bold" panose="020F0704030504030204" pitchFamily="34" charset="0"/>
              </a:rPr>
              <a:t>untuk</a:t>
            </a:r>
            <a:r>
              <a:rPr lang="en-US" dirty="0">
                <a:latin typeface="Arial Rounded MT Bold" panose="020F0704030504030204" pitchFamily="34" charset="0"/>
              </a:rPr>
              <a:t> </a:t>
            </a:r>
            <a:r>
              <a:rPr lang="en-US" dirty="0" err="1">
                <a:latin typeface="Arial Rounded MT Bold" panose="020F0704030504030204" pitchFamily="34" charset="0"/>
              </a:rPr>
              <a:t>membangun</a:t>
            </a:r>
            <a:r>
              <a:rPr lang="en-US" dirty="0">
                <a:latin typeface="Arial Rounded MT Bold" panose="020F0704030504030204" pitchFamily="34" charset="0"/>
              </a:rPr>
              <a:t> </a:t>
            </a:r>
            <a:r>
              <a:rPr lang="en-US" dirty="0" err="1">
                <a:latin typeface="Arial Rounded MT Bold" panose="020F0704030504030204" pitchFamily="34" charset="0"/>
              </a:rPr>
              <a:t>kemampuan</a:t>
            </a:r>
            <a:r>
              <a:rPr lang="en-US" dirty="0">
                <a:latin typeface="Arial Rounded MT Bold" panose="020F0704030504030204" pitchFamily="34" charset="0"/>
              </a:rPr>
              <a:t> </a:t>
            </a:r>
            <a:r>
              <a:rPr lang="en-US" dirty="0" err="1">
                <a:latin typeface="Arial Rounded MT Bold" panose="020F0704030504030204" pitchFamily="34" charset="0"/>
              </a:rPr>
              <a:t>berpikir</a:t>
            </a:r>
            <a:r>
              <a:rPr lang="en-US" dirty="0">
                <a:latin typeface="Arial Rounded MT Bold" panose="020F0704030504030204" pitchFamily="34" charset="0"/>
              </a:rPr>
              <a:t> </a:t>
            </a:r>
            <a:r>
              <a:rPr lang="en-US" dirty="0" err="1">
                <a:latin typeface="Arial Rounded MT Bold" panose="020F0704030504030204" pitchFamily="34" charset="0"/>
              </a:rPr>
              <a:t>kritis</a:t>
            </a:r>
            <a:r>
              <a:rPr lang="en-US" dirty="0">
                <a:latin typeface="Arial Rounded MT Bold" panose="020F0704030504030204" pitchFamily="34" charset="0"/>
              </a:rPr>
              <a:t>. </a:t>
            </a:r>
            <a:r>
              <a:rPr lang="id-ID" dirty="0">
                <a:latin typeface="Arial Rounded MT Bold" panose="020F0704030504030204" pitchFamily="34" charset="0"/>
              </a:rPr>
              <a:t>ICT</a:t>
            </a:r>
            <a:r>
              <a:rPr lang="en-US" dirty="0">
                <a:latin typeface="Arial Rounded MT Bold" panose="020F0704030504030204" pitchFamily="34" charset="0"/>
              </a:rPr>
              <a:t> </a:t>
            </a:r>
            <a:r>
              <a:rPr lang="en-US" dirty="0" err="1">
                <a:latin typeface="Arial Rounded MT Bold" panose="020F0704030504030204" pitchFamily="34" charset="0"/>
              </a:rPr>
              <a:t>akan</a:t>
            </a:r>
            <a:r>
              <a:rPr lang="en-US" dirty="0">
                <a:latin typeface="Arial Rounded MT Bold" panose="020F0704030504030204" pitchFamily="34" charset="0"/>
              </a:rPr>
              <a:t> </a:t>
            </a:r>
            <a:r>
              <a:rPr lang="en-US" dirty="0" err="1">
                <a:latin typeface="Arial Rounded MT Bold" panose="020F0704030504030204" pitchFamily="34" charset="0"/>
              </a:rPr>
              <a:t>membantu</a:t>
            </a:r>
            <a:r>
              <a:rPr lang="en-US" dirty="0">
                <a:latin typeface="Arial Rounded MT Bold" panose="020F0704030504030204" pitchFamily="34" charset="0"/>
              </a:rPr>
              <a:t> </a:t>
            </a:r>
            <a:r>
              <a:rPr lang="en-US" dirty="0" err="1">
                <a:latin typeface="Arial Rounded MT Bold" panose="020F0704030504030204" pitchFamily="34" charset="0"/>
              </a:rPr>
              <a:t>siswa</a:t>
            </a:r>
            <a:r>
              <a:rPr lang="en-US" dirty="0">
                <a:latin typeface="Arial Rounded MT Bold" panose="020F0704030504030204" pitchFamily="34" charset="0"/>
              </a:rPr>
              <a:t> </a:t>
            </a:r>
            <a:r>
              <a:rPr lang="en-US" dirty="0" err="1">
                <a:latin typeface="Arial Rounded MT Bold" panose="020F0704030504030204" pitchFamily="34" charset="0"/>
              </a:rPr>
              <a:t>untuk</a:t>
            </a:r>
            <a:r>
              <a:rPr lang="en-US" dirty="0">
                <a:latin typeface="Arial Rounded MT Bold" panose="020F0704030504030204" pitchFamily="34" charset="0"/>
              </a:rPr>
              <a:t> </a:t>
            </a:r>
            <a:r>
              <a:rPr lang="en-US" dirty="0" err="1">
                <a:latin typeface="Arial Rounded MT Bold" panose="020F0704030504030204" pitchFamily="34" charset="0"/>
              </a:rPr>
              <a:t>fokus</a:t>
            </a:r>
            <a:r>
              <a:rPr lang="en-US" dirty="0">
                <a:latin typeface="Arial Rounded MT Bold" panose="020F0704030504030204" pitchFamily="34" charset="0"/>
              </a:rPr>
              <a:t> </a:t>
            </a:r>
            <a:r>
              <a:rPr lang="en-US" dirty="0" err="1">
                <a:latin typeface="Arial Rounded MT Bold" panose="020F0704030504030204" pitchFamily="34" charset="0"/>
              </a:rPr>
              <a:t>dalam</a:t>
            </a:r>
            <a:r>
              <a:rPr lang="en-US" dirty="0">
                <a:latin typeface="Arial Rounded MT Bold" panose="020F0704030504030204" pitchFamily="34" charset="0"/>
              </a:rPr>
              <a:t> </a:t>
            </a:r>
            <a:r>
              <a:rPr lang="en-US" dirty="0" err="1">
                <a:latin typeface="Arial Rounded MT Bold" panose="020F0704030504030204" pitchFamily="34" charset="0"/>
              </a:rPr>
              <a:t>konsep</a:t>
            </a:r>
            <a:r>
              <a:rPr lang="en-US" dirty="0">
                <a:latin typeface="Arial Rounded MT Bold" panose="020F0704030504030204" pitchFamily="34" charset="0"/>
              </a:rPr>
              <a:t> level </a:t>
            </a:r>
            <a:r>
              <a:rPr lang="en-US" dirty="0" err="1">
                <a:latin typeface="Arial Rounded MT Bold" panose="020F0704030504030204" pitchFamily="34" charset="0"/>
              </a:rPr>
              <a:t>lebih</a:t>
            </a:r>
            <a:r>
              <a:rPr lang="en-US" dirty="0">
                <a:latin typeface="Arial Rounded MT Bold" panose="020F0704030504030204" pitchFamily="34" charset="0"/>
              </a:rPr>
              <a:t> </a:t>
            </a:r>
            <a:r>
              <a:rPr lang="en-US" dirty="0" err="1">
                <a:latin typeface="Arial Rounded MT Bold" panose="020F0704030504030204" pitchFamily="34" charset="0"/>
              </a:rPr>
              <a:t>tinggi</a:t>
            </a:r>
            <a:r>
              <a:rPr lang="en-US" dirty="0">
                <a:latin typeface="Arial Rounded MT Bold" panose="020F0704030504030204" pitchFamily="34" charset="0"/>
              </a:rPr>
              <a:t> </a:t>
            </a:r>
            <a:r>
              <a:rPr lang="en-US" dirty="0" err="1">
                <a:latin typeface="Arial Rounded MT Bold" panose="020F0704030504030204" pitchFamily="34" charset="0"/>
              </a:rPr>
              <a:t>daripada</a:t>
            </a:r>
            <a:r>
              <a:rPr lang="en-US" dirty="0">
                <a:latin typeface="Arial Rounded MT Bold" panose="020F0704030504030204" pitchFamily="34" charset="0"/>
              </a:rPr>
              <a:t> </a:t>
            </a:r>
            <a:r>
              <a:rPr lang="en-US" dirty="0" err="1">
                <a:latin typeface="Arial Rounded MT Bold" panose="020F0704030504030204" pitchFamily="34" charset="0"/>
              </a:rPr>
              <a:t>tugas-tugas</a:t>
            </a:r>
            <a:r>
              <a:rPr lang="en-US" dirty="0">
                <a:latin typeface="Arial Rounded MT Bold" panose="020F0704030504030204" pitchFamily="34" charset="0"/>
              </a:rPr>
              <a:t> yang </a:t>
            </a:r>
            <a:r>
              <a:rPr lang="en-US" dirty="0" err="1">
                <a:latin typeface="Arial Rounded MT Bold" panose="020F0704030504030204" pitchFamily="34" charset="0"/>
              </a:rPr>
              <a:t>kurang</a:t>
            </a:r>
            <a:r>
              <a:rPr lang="en-US" dirty="0">
                <a:latin typeface="Arial Rounded MT Bold" panose="020F0704030504030204" pitchFamily="34" charset="0"/>
              </a:rPr>
              <a:t> </a:t>
            </a:r>
            <a:r>
              <a:rPr lang="en-US" dirty="0" err="1">
                <a:latin typeface="Arial Rounded MT Bold" panose="020F0704030504030204" pitchFamily="34" charset="0"/>
              </a:rPr>
              <a:t>bermakna</a:t>
            </a:r>
            <a:r>
              <a:rPr lang="en-US" dirty="0">
                <a:latin typeface="Arial Rounded MT Bold" panose="020F0704030504030204" pitchFamily="34" charset="0"/>
              </a:rPr>
              <a:t>. </a:t>
            </a:r>
            <a:endParaRPr lang="id-ID" dirty="0">
              <a:latin typeface="Arial Rounded MT Bold" panose="020F0704030504030204" pitchFamily="34" charset="0"/>
            </a:endParaRPr>
          </a:p>
          <a:p>
            <a:pPr marL="457200" indent="-457200">
              <a:buAutoNum type="arabicParenR"/>
            </a:pPr>
            <a:r>
              <a:rPr lang="en-US" dirty="0" err="1">
                <a:latin typeface="Arial Rounded MT Bold" panose="020F0704030504030204" pitchFamily="34" charset="0"/>
              </a:rPr>
              <a:t>meningkatan</a:t>
            </a:r>
            <a:r>
              <a:rPr lang="en-US" dirty="0">
                <a:latin typeface="Arial Rounded MT Bold" panose="020F0704030504030204" pitchFamily="34" charset="0"/>
              </a:rPr>
              <a:t> </a:t>
            </a:r>
            <a:r>
              <a:rPr lang="en-US" dirty="0" err="1">
                <a:latin typeface="Arial Rounded MT Bold" panose="020F0704030504030204" pitchFamily="34" charset="0"/>
              </a:rPr>
              <a:t>kualitas</a:t>
            </a:r>
            <a:r>
              <a:rPr lang="en-US" dirty="0">
                <a:latin typeface="Arial Rounded MT Bold" panose="020F0704030504030204" pitchFamily="34" charset="0"/>
              </a:rPr>
              <a:t> </a:t>
            </a:r>
            <a:r>
              <a:rPr lang="en-US" dirty="0" err="1">
                <a:latin typeface="Arial Rounded MT Bold" panose="020F0704030504030204" pitchFamily="34" charset="0"/>
              </a:rPr>
              <a:t>belajar</a:t>
            </a:r>
            <a:r>
              <a:rPr lang="en-US" dirty="0">
                <a:latin typeface="Arial Rounded MT Bold" panose="020F0704030504030204" pitchFamily="34" charset="0"/>
              </a:rPr>
              <a:t> </a:t>
            </a:r>
            <a:r>
              <a:rPr lang="en-US" dirty="0" err="1">
                <a:latin typeface="Arial Rounded MT Bold" panose="020F0704030504030204" pitchFamily="34" charset="0"/>
              </a:rPr>
              <a:t>mengajar</a:t>
            </a:r>
            <a:r>
              <a:rPr lang="en-US" dirty="0">
                <a:latin typeface="Arial Rounded MT Bold" panose="020F0704030504030204" pitchFamily="34" charset="0"/>
              </a:rPr>
              <a:t>. </a:t>
            </a:r>
            <a:r>
              <a:rPr lang="id-ID" dirty="0">
                <a:latin typeface="Arial Rounded MT Bold" panose="020F0704030504030204" pitchFamily="34" charset="0"/>
              </a:rPr>
              <a:t>ICT </a:t>
            </a:r>
            <a:r>
              <a:rPr lang="en-US" dirty="0" err="1">
                <a:latin typeface="Arial Rounded MT Bold" panose="020F0704030504030204" pitchFamily="34" charset="0"/>
              </a:rPr>
              <a:t>memberikan</a:t>
            </a:r>
            <a:r>
              <a:rPr lang="en-US" dirty="0">
                <a:latin typeface="Arial Rounded MT Bold" panose="020F0704030504030204" pitchFamily="34" charset="0"/>
              </a:rPr>
              <a:t> </a:t>
            </a:r>
            <a:r>
              <a:rPr lang="en-US" dirty="0" err="1">
                <a:latin typeface="Arial Rounded MT Bold" panose="020F0704030504030204" pitchFamily="34" charset="0"/>
              </a:rPr>
              <a:t>peluang</a:t>
            </a:r>
            <a:r>
              <a:rPr lang="en-US" dirty="0">
                <a:latin typeface="Arial Rounded MT Bold" panose="020F0704030504030204" pitchFamily="34" charset="0"/>
              </a:rPr>
              <a:t> </a:t>
            </a:r>
            <a:r>
              <a:rPr lang="en-US" dirty="0" err="1">
                <a:latin typeface="Arial Rounded MT Bold" panose="020F0704030504030204" pitchFamily="34" charset="0"/>
              </a:rPr>
              <a:t>bagi</a:t>
            </a:r>
            <a:r>
              <a:rPr lang="en-US" dirty="0">
                <a:latin typeface="Arial Rounded MT Bold" panose="020F0704030504030204" pitchFamily="34" charset="0"/>
              </a:rPr>
              <a:t> proses </a:t>
            </a:r>
            <a:r>
              <a:rPr lang="en-US" dirty="0" err="1">
                <a:latin typeface="Arial Rounded MT Bold" panose="020F0704030504030204" pitchFamily="34" charset="0"/>
              </a:rPr>
              <a:t>belajar</a:t>
            </a:r>
            <a:r>
              <a:rPr lang="en-US" dirty="0">
                <a:latin typeface="Arial Rounded MT Bold" panose="020F0704030504030204" pitchFamily="34" charset="0"/>
              </a:rPr>
              <a:t> </a:t>
            </a:r>
            <a:r>
              <a:rPr lang="en-US" dirty="0" err="1">
                <a:latin typeface="Arial Rounded MT Bold" panose="020F0704030504030204" pitchFamily="34" charset="0"/>
              </a:rPr>
              <a:t>mengajar</a:t>
            </a:r>
            <a:r>
              <a:rPr lang="en-US" dirty="0">
                <a:latin typeface="Arial Rounded MT Bold" panose="020F0704030504030204" pitchFamily="34" charset="0"/>
              </a:rPr>
              <a:t> yang </a:t>
            </a:r>
            <a:r>
              <a:rPr lang="en-US" dirty="0" err="1">
                <a:latin typeface="Arial Rounded MT Bold" panose="020F0704030504030204" pitchFamily="34" charset="0"/>
              </a:rPr>
              <a:t>berkualitas</a:t>
            </a:r>
            <a:r>
              <a:rPr lang="en-US" dirty="0">
                <a:latin typeface="Arial Rounded MT Bold" panose="020F0704030504030204" pitchFamily="34" charset="0"/>
              </a:rPr>
              <a:t> </a:t>
            </a:r>
            <a:r>
              <a:rPr lang="en-US" dirty="0" err="1">
                <a:latin typeface="Arial Rounded MT Bold" panose="020F0704030504030204" pitchFamily="34" charset="0"/>
              </a:rPr>
              <a:t>dengan</a:t>
            </a:r>
            <a:r>
              <a:rPr lang="en-US" dirty="0">
                <a:latin typeface="Arial Rounded MT Bold" panose="020F0704030504030204" pitchFamily="34" charset="0"/>
              </a:rPr>
              <a:t> </a:t>
            </a:r>
            <a:r>
              <a:rPr lang="en-US" dirty="0" err="1">
                <a:latin typeface="Arial Rounded MT Bold" panose="020F0704030504030204" pitchFamily="34" charset="0"/>
              </a:rPr>
              <a:t>karakterisik</a:t>
            </a:r>
            <a:r>
              <a:rPr lang="en-US" dirty="0">
                <a:latin typeface="Arial Rounded MT Bold" panose="020F0704030504030204" pitchFamily="34" charset="0"/>
              </a:rPr>
              <a:t>: </a:t>
            </a:r>
            <a:r>
              <a:rPr lang="en-US" dirty="0" err="1">
                <a:latin typeface="Arial Rounded MT Bold" panose="020F0704030504030204" pitchFamily="34" charset="0"/>
              </a:rPr>
              <a:t>otonomi</a:t>
            </a:r>
            <a:r>
              <a:rPr lang="en-US" dirty="0">
                <a:latin typeface="Arial Rounded MT Bold" panose="020F0704030504030204" pitchFamily="34" charset="0"/>
              </a:rPr>
              <a:t>, </a:t>
            </a:r>
            <a:r>
              <a:rPr lang="en-US" dirty="0" err="1">
                <a:latin typeface="Arial Rounded MT Bold" panose="020F0704030504030204" pitchFamily="34" charset="0"/>
              </a:rPr>
              <a:t>kapabilitas</a:t>
            </a:r>
            <a:r>
              <a:rPr lang="en-US" dirty="0">
                <a:latin typeface="Arial Rounded MT Bold" panose="020F0704030504030204" pitchFamily="34" charset="0"/>
              </a:rPr>
              <a:t>, dan </a:t>
            </a:r>
            <a:r>
              <a:rPr lang="en-US" dirty="0" err="1">
                <a:latin typeface="Arial Rounded MT Bold" panose="020F0704030504030204" pitchFamily="34" charset="0"/>
              </a:rPr>
              <a:t>kreativitas</a:t>
            </a:r>
            <a:r>
              <a:rPr lang="en-US" dirty="0">
                <a:latin typeface="Arial Rounded MT Bold" panose="020F0704030504030204" pitchFamily="34" charset="0"/>
              </a:rPr>
              <a:t>. </a:t>
            </a:r>
            <a:endParaRPr lang="id-ID" dirty="0">
              <a:latin typeface="Arial Rounded MT Bold" panose="020F0704030504030204" pitchFamily="34" charset="0"/>
            </a:endParaRPr>
          </a:p>
          <a:p>
            <a:pPr marL="457200" indent="-457200">
              <a:buAutoNum type="arabicParenR"/>
            </a:pPr>
            <a:r>
              <a:rPr lang="en-US" dirty="0" err="1">
                <a:latin typeface="Arial Rounded MT Bold" panose="020F0704030504030204" pitchFamily="34" charset="0"/>
              </a:rPr>
              <a:t>mendukung</a:t>
            </a:r>
            <a:r>
              <a:rPr lang="en-US" dirty="0">
                <a:latin typeface="Arial Rounded MT Bold" panose="020F0704030504030204" pitchFamily="34" charset="0"/>
              </a:rPr>
              <a:t>  </a:t>
            </a:r>
            <a:r>
              <a:rPr lang="en-US" dirty="0" err="1">
                <a:latin typeface="Arial Rounded MT Bold" panose="020F0704030504030204" pitchFamily="34" charset="0"/>
              </a:rPr>
              <a:t>pengajaran</a:t>
            </a:r>
            <a:r>
              <a:rPr lang="en-US" dirty="0">
                <a:latin typeface="Arial Rounded MT Bold" panose="020F0704030504030204" pitchFamily="34" charset="0"/>
              </a:rPr>
              <a:t> </a:t>
            </a:r>
            <a:r>
              <a:rPr lang="en-US" dirty="0" err="1">
                <a:latin typeface="Arial Rounded MT Bold" panose="020F0704030504030204" pitchFamily="34" charset="0"/>
              </a:rPr>
              <a:t>dengan</a:t>
            </a:r>
            <a:r>
              <a:rPr lang="en-US" dirty="0">
                <a:latin typeface="Arial Rounded MT Bold" panose="020F0704030504030204" pitchFamily="34" charset="0"/>
              </a:rPr>
              <a:t>  </a:t>
            </a:r>
            <a:r>
              <a:rPr lang="en-US" dirty="0" err="1">
                <a:latin typeface="Arial Rounded MT Bold" panose="020F0704030504030204" pitchFamily="34" charset="0"/>
              </a:rPr>
              <a:t>fasilitas</a:t>
            </a:r>
            <a:r>
              <a:rPr lang="en-US" dirty="0">
                <a:latin typeface="Arial Rounded MT Bold" panose="020F0704030504030204" pitchFamily="34" charset="0"/>
              </a:rPr>
              <a:t> </a:t>
            </a:r>
            <a:r>
              <a:rPr lang="en-US" dirty="0" err="1">
                <a:latin typeface="Arial Rounded MT Bold" panose="020F0704030504030204" pitchFamily="34" charset="0"/>
              </a:rPr>
              <a:t>untuk</a:t>
            </a:r>
            <a:r>
              <a:rPr lang="en-US" dirty="0">
                <a:latin typeface="Arial Rounded MT Bold" panose="020F0704030504030204" pitchFamily="34" charset="0"/>
              </a:rPr>
              <a:t> </a:t>
            </a:r>
            <a:r>
              <a:rPr lang="en-US" dirty="0" err="1">
                <a:latin typeface="Arial Rounded MT Bold" panose="020F0704030504030204" pitchFamily="34" charset="0"/>
              </a:rPr>
              <a:t>mengakses</a:t>
            </a:r>
            <a:r>
              <a:rPr lang="en-US" dirty="0">
                <a:latin typeface="Arial Rounded MT Bold" panose="020F0704030504030204" pitchFamily="34" charset="0"/>
              </a:rPr>
              <a:t> </a:t>
            </a:r>
            <a:r>
              <a:rPr lang="en-US" dirty="0" err="1">
                <a:latin typeface="Arial Rounded MT Bold" panose="020F0704030504030204" pitchFamily="34" charset="0"/>
              </a:rPr>
              <a:t>materi</a:t>
            </a:r>
            <a:r>
              <a:rPr lang="en-US" dirty="0">
                <a:latin typeface="Arial Rounded MT Bold" panose="020F0704030504030204" pitchFamily="34" charset="0"/>
              </a:rPr>
              <a:t> </a:t>
            </a:r>
            <a:r>
              <a:rPr lang="en-US" dirty="0" err="1">
                <a:latin typeface="Arial Rounded MT Bold" panose="020F0704030504030204" pitchFamily="34" charset="0"/>
              </a:rPr>
              <a:t>pembelajaran</a:t>
            </a:r>
            <a:r>
              <a:rPr lang="en-US" dirty="0">
                <a:latin typeface="Arial Rounded MT Bold" panose="020F0704030504030204" pitchFamily="34" charset="0"/>
              </a:rPr>
              <a:t>. </a:t>
            </a:r>
            <a:endParaRPr lang="id-ID" dirty="0">
              <a:latin typeface="Arial Rounded MT Bold" panose="020F07040305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p:cNvSpPr>
            <a:spLocks noGrp="1"/>
          </p:cNvSpPr>
          <p:nvPr>
            <p:ph idx="1"/>
          </p:nvPr>
        </p:nvSpPr>
        <p:spPr/>
        <p:txBody>
          <a:bodyPr>
            <a:normAutofit/>
          </a:bodyPr>
          <a:lstStyle/>
          <a:p>
            <a:pPr marL="0" indent="0" algn="ctr">
              <a:buNone/>
            </a:pPr>
            <a:endParaRPr lang="id-ID" sz="4400" dirty="0">
              <a:solidFill>
                <a:srgbClr val="FF0000"/>
              </a:solidFill>
              <a:latin typeface="Arial Black" panose="020B0A04020102020204" pitchFamily="34" charset="0"/>
            </a:endParaRPr>
          </a:p>
          <a:p>
            <a:pPr marL="0" indent="0" algn="ctr">
              <a:buNone/>
            </a:pPr>
            <a:r>
              <a:rPr lang="id-ID" sz="4400" dirty="0" err="1">
                <a:solidFill>
                  <a:srgbClr val="FF0000"/>
                </a:solidFill>
                <a:latin typeface="Arial Black" panose="020B0A04020102020204" pitchFamily="34" charset="0"/>
              </a:rPr>
              <a:t>wassalam</a:t>
            </a:r>
            <a:endParaRPr lang="id-ID" sz="4400" dirty="0">
              <a:solidFill>
                <a:srgbClr val="FF0000"/>
              </a:solidFill>
              <a:latin typeface="Arial Black" panose="020B0A040201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646111" y="452718"/>
            <a:ext cx="9404723" cy="1008334"/>
          </a:xfrm>
        </p:spPr>
        <p:txBody>
          <a:bodyPr/>
          <a:lstStyle/>
          <a:p>
            <a:r>
              <a:rPr lang="id-ID" dirty="0"/>
              <a:t>ICT EXPANTION </a:t>
            </a:r>
            <a:r>
              <a:rPr lang="id-ID" sz="4400" dirty="0">
                <a:latin typeface="Arial Narrow" panose="020B0606020202030204" pitchFamily="34" charset="0"/>
              </a:rPr>
              <a:t>CHALLENGES </a:t>
            </a:r>
            <a:endParaRPr lang="id-ID" dirty="0"/>
          </a:p>
        </p:txBody>
      </p:sp>
      <p:sp>
        <p:nvSpPr>
          <p:cNvPr id="3" name="Tampungan Konten 2"/>
          <p:cNvSpPr>
            <a:spLocks noGrp="1"/>
          </p:cNvSpPr>
          <p:nvPr>
            <p:ph idx="1"/>
          </p:nvPr>
        </p:nvSpPr>
        <p:spPr>
          <a:xfrm>
            <a:off x="467139" y="1719470"/>
            <a:ext cx="11340547" cy="4939747"/>
          </a:xfrm>
        </p:spPr>
        <p:txBody>
          <a:bodyPr>
            <a:normAutofit/>
          </a:bodyPr>
          <a:lstStyle/>
          <a:p>
            <a:pPr marL="0" indent="0">
              <a:buNone/>
            </a:pPr>
            <a:r>
              <a:rPr lang="id-ID" altLang="id-ID" sz="2800" dirty="0">
                <a:latin typeface="inherit"/>
              </a:rPr>
              <a:t>Ago, </a:t>
            </a:r>
            <a:r>
              <a:rPr lang="id-ID" altLang="id-ID" sz="2800" dirty="0" err="1">
                <a:latin typeface="inherit"/>
              </a:rPr>
              <a:t>we</a:t>
            </a:r>
            <a:r>
              <a:rPr lang="id-ID" altLang="id-ID" sz="2800" dirty="0">
                <a:latin typeface="inherit"/>
              </a:rPr>
              <a:t> are </a:t>
            </a:r>
            <a:r>
              <a:rPr lang="id-ID" altLang="id-ID" sz="2800" dirty="0" err="1">
                <a:latin typeface="inherit"/>
              </a:rPr>
              <a:t>probably</a:t>
            </a:r>
            <a:r>
              <a:rPr lang="id-ID" altLang="id-ID" sz="2800" dirty="0">
                <a:latin typeface="inherit"/>
              </a:rPr>
              <a:t> </a:t>
            </a:r>
            <a:r>
              <a:rPr lang="id-ID" altLang="id-ID" sz="2800" dirty="0" err="1">
                <a:latin typeface="inherit"/>
              </a:rPr>
              <a:t>never</a:t>
            </a:r>
            <a:r>
              <a:rPr lang="id-ID" altLang="id-ID" sz="2800" dirty="0">
                <a:latin typeface="inherit"/>
              </a:rPr>
              <a:t> </a:t>
            </a:r>
            <a:r>
              <a:rPr lang="id-ID" altLang="id-ID" sz="2800" dirty="0" err="1">
                <a:latin typeface="inherit"/>
              </a:rPr>
              <a:t>imagined</a:t>
            </a:r>
            <a:r>
              <a:rPr lang="id-ID" altLang="id-ID" sz="2800" dirty="0">
                <a:latin typeface="inherit"/>
              </a:rPr>
              <a:t> </a:t>
            </a:r>
            <a:r>
              <a:rPr lang="id-ID" altLang="id-ID" sz="2800" dirty="0" err="1">
                <a:latin typeface="inherit"/>
              </a:rPr>
              <a:t>that</a:t>
            </a:r>
            <a:r>
              <a:rPr lang="id-ID" altLang="id-ID" sz="2800" dirty="0">
                <a:latin typeface="inherit"/>
              </a:rPr>
              <a:t> </a:t>
            </a:r>
            <a:r>
              <a:rPr lang="id-ID" altLang="id-ID" sz="2800" dirty="0" err="1">
                <a:latin typeface="inherit"/>
              </a:rPr>
              <a:t>people</a:t>
            </a:r>
            <a:r>
              <a:rPr lang="id-ID" altLang="id-ID" sz="2800" dirty="0">
                <a:latin typeface="inherit"/>
              </a:rPr>
              <a:t> </a:t>
            </a:r>
            <a:r>
              <a:rPr lang="id-ID" altLang="id-ID" sz="2800" dirty="0" err="1">
                <a:latin typeface="inherit"/>
              </a:rPr>
              <a:t>who</a:t>
            </a:r>
            <a:r>
              <a:rPr lang="id-ID" altLang="id-ID" sz="2800" dirty="0">
                <a:latin typeface="inherit"/>
              </a:rPr>
              <a:t> </a:t>
            </a:r>
            <a:r>
              <a:rPr lang="id-ID" altLang="id-ID" sz="2800" dirty="0" err="1">
                <a:latin typeface="inherit"/>
              </a:rPr>
              <a:t>did</a:t>
            </a:r>
            <a:r>
              <a:rPr lang="id-ID" altLang="id-ID" sz="2800" dirty="0">
                <a:latin typeface="inherit"/>
              </a:rPr>
              <a:t> not </a:t>
            </a:r>
            <a:r>
              <a:rPr lang="id-ID" altLang="id-ID" sz="2800" dirty="0" err="1">
                <a:latin typeface="inherit"/>
              </a:rPr>
              <a:t>have</a:t>
            </a:r>
            <a:r>
              <a:rPr lang="id-ID" altLang="id-ID" sz="2800" dirty="0">
                <a:latin typeface="inherit"/>
              </a:rPr>
              <a:t> a lot </a:t>
            </a:r>
            <a:r>
              <a:rPr lang="id-ID" altLang="id-ID" sz="2800" dirty="0" err="1">
                <a:latin typeface="inherit"/>
              </a:rPr>
              <a:t>of</a:t>
            </a:r>
            <a:r>
              <a:rPr lang="id-ID" altLang="id-ID" sz="2800" dirty="0">
                <a:latin typeface="inherit"/>
              </a:rPr>
              <a:t> </a:t>
            </a:r>
            <a:r>
              <a:rPr lang="id-ID" altLang="id-ID" sz="2800" dirty="0" err="1">
                <a:latin typeface="inherit"/>
              </a:rPr>
              <a:t>transportation</a:t>
            </a:r>
            <a:r>
              <a:rPr lang="id-ID" altLang="id-ID" sz="2800" dirty="0">
                <a:latin typeface="inherit"/>
              </a:rPr>
              <a:t> </a:t>
            </a:r>
            <a:r>
              <a:rPr lang="id-ID" altLang="id-ID" sz="2800" dirty="0" err="1">
                <a:latin typeface="inherit"/>
              </a:rPr>
              <a:t>fleets</a:t>
            </a:r>
            <a:r>
              <a:rPr lang="id-ID" altLang="id-ID" sz="2800" dirty="0">
                <a:latin typeface="inherit"/>
              </a:rPr>
              <a:t> </a:t>
            </a:r>
            <a:r>
              <a:rPr lang="id-ID" altLang="id-ID" sz="2800" dirty="0" err="1">
                <a:latin typeface="inherit"/>
              </a:rPr>
              <a:t>could</a:t>
            </a:r>
            <a:r>
              <a:rPr lang="id-ID" altLang="id-ID" sz="2800" dirty="0">
                <a:latin typeface="inherit"/>
              </a:rPr>
              <a:t> </a:t>
            </a:r>
            <a:r>
              <a:rPr lang="id-ID" altLang="id-ID" sz="2800" dirty="0" err="1">
                <a:latin typeface="inherit"/>
              </a:rPr>
              <a:t>become</a:t>
            </a:r>
            <a:r>
              <a:rPr lang="id-ID" altLang="id-ID" sz="2800" dirty="0">
                <a:latin typeface="inherit"/>
              </a:rPr>
              <a:t> </a:t>
            </a:r>
            <a:r>
              <a:rPr lang="id-ID" altLang="id-ID" sz="2800" dirty="0" err="1">
                <a:latin typeface="inherit"/>
              </a:rPr>
              <a:t>big</a:t>
            </a:r>
            <a:r>
              <a:rPr lang="id-ID" altLang="id-ID" sz="2800" dirty="0">
                <a:latin typeface="inherit"/>
              </a:rPr>
              <a:t> </a:t>
            </a:r>
            <a:r>
              <a:rPr lang="id-ID" altLang="id-ID" sz="2800" dirty="0" err="1">
                <a:latin typeface="inherit"/>
              </a:rPr>
              <a:t>entrepreneurs</a:t>
            </a:r>
            <a:r>
              <a:rPr lang="id-ID" altLang="id-ID" sz="2800" dirty="0">
                <a:latin typeface="inherit"/>
              </a:rPr>
              <a:t> </a:t>
            </a:r>
            <a:r>
              <a:rPr lang="id-ID" altLang="id-ID" sz="2800" dirty="0" err="1">
                <a:latin typeface="inherit"/>
              </a:rPr>
              <a:t>such</a:t>
            </a:r>
            <a:r>
              <a:rPr lang="id-ID" altLang="id-ID" sz="2800" dirty="0">
                <a:latin typeface="inherit"/>
              </a:rPr>
              <a:t> as: Gojek, </a:t>
            </a:r>
            <a:r>
              <a:rPr lang="id-ID" altLang="id-ID" sz="2800" dirty="0" err="1">
                <a:latin typeface="inherit"/>
              </a:rPr>
              <a:t>grab</a:t>
            </a:r>
            <a:r>
              <a:rPr lang="id-ID" altLang="id-ID" sz="2800" dirty="0">
                <a:latin typeface="inherit"/>
              </a:rPr>
              <a:t>. </a:t>
            </a:r>
            <a:r>
              <a:rPr lang="id-ID" altLang="id-ID" sz="2800" dirty="0" err="1">
                <a:latin typeface="inherit"/>
              </a:rPr>
              <a:t>That</a:t>
            </a:r>
            <a:r>
              <a:rPr lang="id-ID" altLang="id-ID" sz="2800" dirty="0">
                <a:latin typeface="inherit"/>
              </a:rPr>
              <a:t> </a:t>
            </a:r>
            <a:r>
              <a:rPr lang="id-ID" altLang="id-ID" sz="2800" dirty="0" err="1">
                <a:latin typeface="inherit"/>
              </a:rPr>
              <a:t>condition</a:t>
            </a:r>
            <a:r>
              <a:rPr lang="id-ID" altLang="id-ID" sz="2800" dirty="0">
                <a:latin typeface="inherit"/>
              </a:rPr>
              <a:t>, </a:t>
            </a:r>
            <a:r>
              <a:rPr lang="id-ID" altLang="id-ID" sz="2800" dirty="0" err="1">
                <a:latin typeface="inherit"/>
              </a:rPr>
              <a:t>also</a:t>
            </a:r>
            <a:r>
              <a:rPr lang="id-ID" altLang="id-ID" sz="2800" dirty="0">
                <a:latin typeface="inherit"/>
              </a:rPr>
              <a:t> </a:t>
            </a:r>
            <a:r>
              <a:rPr lang="id-ID" altLang="id-ID" sz="2800" dirty="0" err="1">
                <a:latin typeface="inherit"/>
              </a:rPr>
              <a:t>can</a:t>
            </a:r>
            <a:r>
              <a:rPr lang="id-ID" altLang="id-ID" sz="2800" dirty="0">
                <a:latin typeface="inherit"/>
              </a:rPr>
              <a:t> </a:t>
            </a:r>
            <a:r>
              <a:rPr lang="id-ID" altLang="id-ID" sz="2800" dirty="0" err="1">
                <a:latin typeface="inherit"/>
              </a:rPr>
              <a:t>be</a:t>
            </a:r>
            <a:r>
              <a:rPr lang="id-ID" altLang="id-ID" sz="2800" dirty="0">
                <a:latin typeface="inherit"/>
              </a:rPr>
              <a:t> </a:t>
            </a:r>
            <a:r>
              <a:rPr lang="id-ID" altLang="id-ID" sz="2800" dirty="0" err="1">
                <a:latin typeface="inherit"/>
              </a:rPr>
              <a:t>applies</a:t>
            </a:r>
            <a:r>
              <a:rPr lang="id-ID" altLang="id-ID" sz="2800" dirty="0">
                <a:latin typeface="inherit"/>
              </a:rPr>
              <a:t> in </a:t>
            </a:r>
            <a:r>
              <a:rPr lang="id-ID" altLang="id-ID" sz="2800" dirty="0" err="1">
                <a:latin typeface="inherit"/>
              </a:rPr>
              <a:t>the</a:t>
            </a:r>
            <a:r>
              <a:rPr lang="id-ID" altLang="id-ID" sz="2800" dirty="0">
                <a:latin typeface="inherit"/>
              </a:rPr>
              <a:t> </a:t>
            </a:r>
            <a:r>
              <a:rPr lang="id-ID" altLang="id-ID" sz="2800" dirty="0" err="1">
                <a:latin typeface="inherit"/>
              </a:rPr>
              <a:t>field</a:t>
            </a:r>
            <a:r>
              <a:rPr lang="id-ID" altLang="id-ID" sz="2800" dirty="0">
                <a:latin typeface="inherit"/>
              </a:rPr>
              <a:t> </a:t>
            </a:r>
            <a:r>
              <a:rPr lang="id-ID" altLang="id-ID" sz="2800" dirty="0" err="1">
                <a:latin typeface="inherit"/>
              </a:rPr>
              <a:t>of</a:t>
            </a:r>
            <a:r>
              <a:rPr lang="id-ID" altLang="id-ID" sz="2800" dirty="0">
                <a:latin typeface="inherit"/>
              </a:rPr>
              <a:t> </a:t>
            </a:r>
            <a:r>
              <a:rPr lang="id-ID" altLang="id-ID" sz="2800" dirty="0" err="1">
                <a:latin typeface="inherit"/>
              </a:rPr>
              <a:t>education</a:t>
            </a:r>
            <a:r>
              <a:rPr lang="id-ID" altLang="id-ID" sz="2800" dirty="0">
                <a:latin typeface="inherit"/>
              </a:rPr>
              <a:t>. Ago, </a:t>
            </a:r>
            <a:r>
              <a:rPr lang="id-ID" altLang="id-ID" sz="2800" dirty="0" err="1">
                <a:latin typeface="inherit"/>
              </a:rPr>
              <a:t>people</a:t>
            </a:r>
            <a:r>
              <a:rPr lang="id-ID" altLang="id-ID" sz="2800" dirty="0">
                <a:latin typeface="inherit"/>
              </a:rPr>
              <a:t> </a:t>
            </a:r>
            <a:r>
              <a:rPr lang="id-ID" altLang="id-ID" sz="2800" dirty="0" err="1">
                <a:latin typeface="inherit"/>
              </a:rPr>
              <a:t>who</a:t>
            </a:r>
            <a:r>
              <a:rPr lang="id-ID" altLang="id-ID" sz="2800" dirty="0">
                <a:latin typeface="inherit"/>
              </a:rPr>
              <a:t> </a:t>
            </a:r>
            <a:r>
              <a:rPr lang="id-ID" altLang="id-ID" sz="2800" dirty="0" err="1">
                <a:latin typeface="inherit"/>
              </a:rPr>
              <a:t>like</a:t>
            </a:r>
            <a:r>
              <a:rPr lang="id-ID" altLang="id-ID" sz="2800" dirty="0">
                <a:latin typeface="inherit"/>
              </a:rPr>
              <a:t> </a:t>
            </a:r>
            <a:r>
              <a:rPr lang="id-ID" altLang="id-ID" sz="2800" dirty="0" err="1">
                <a:latin typeface="inherit"/>
              </a:rPr>
              <a:t>learned</a:t>
            </a:r>
            <a:r>
              <a:rPr lang="id-ID" altLang="id-ID" sz="2800" dirty="0">
                <a:latin typeface="inherit"/>
              </a:rPr>
              <a:t> </a:t>
            </a:r>
            <a:r>
              <a:rPr lang="id-ID" altLang="id-ID" sz="2800" dirty="0" err="1">
                <a:latin typeface="inherit"/>
              </a:rPr>
              <a:t>they</a:t>
            </a:r>
            <a:r>
              <a:rPr lang="id-ID" altLang="id-ID" sz="2800" dirty="0">
                <a:latin typeface="inherit"/>
              </a:rPr>
              <a:t> had </a:t>
            </a:r>
            <a:r>
              <a:rPr lang="id-ID" altLang="id-ID" sz="2800" dirty="0" err="1">
                <a:latin typeface="inherit"/>
              </a:rPr>
              <a:t>to</a:t>
            </a:r>
            <a:r>
              <a:rPr lang="id-ID" altLang="id-ID" sz="2800" dirty="0">
                <a:latin typeface="inherit"/>
              </a:rPr>
              <a:t> </a:t>
            </a:r>
            <a:r>
              <a:rPr lang="id-ID" altLang="id-ID" sz="2800" dirty="0" err="1">
                <a:latin typeface="inherit"/>
              </a:rPr>
              <a:t>go</a:t>
            </a:r>
            <a:r>
              <a:rPr lang="id-ID" altLang="id-ID" sz="2800" dirty="0">
                <a:latin typeface="inherit"/>
              </a:rPr>
              <a:t> </a:t>
            </a:r>
            <a:r>
              <a:rPr lang="id-ID" altLang="id-ID" sz="2800" dirty="0" err="1">
                <a:latin typeface="inherit"/>
              </a:rPr>
              <a:t>to</a:t>
            </a:r>
            <a:r>
              <a:rPr lang="id-ID" altLang="id-ID" sz="2800" dirty="0">
                <a:latin typeface="inherit"/>
              </a:rPr>
              <a:t> </a:t>
            </a:r>
            <a:r>
              <a:rPr lang="id-ID" altLang="id-ID" sz="2800" dirty="0" err="1">
                <a:latin typeface="inherit"/>
              </a:rPr>
              <a:t>school</a:t>
            </a:r>
            <a:r>
              <a:rPr lang="id-ID" altLang="id-ID" sz="2800" dirty="0">
                <a:latin typeface="inherit"/>
              </a:rPr>
              <a:t> </a:t>
            </a:r>
            <a:r>
              <a:rPr lang="id-ID" altLang="id-ID" sz="2800" dirty="0" err="1">
                <a:latin typeface="inherit"/>
              </a:rPr>
              <a:t>to</a:t>
            </a:r>
            <a:r>
              <a:rPr lang="id-ID" altLang="id-ID" sz="2800" dirty="0">
                <a:latin typeface="inherit"/>
              </a:rPr>
              <a:t> </a:t>
            </a:r>
            <a:r>
              <a:rPr lang="id-ID" altLang="id-ID" sz="2800" dirty="0" err="1">
                <a:latin typeface="inherit"/>
              </a:rPr>
              <a:t>be</a:t>
            </a:r>
            <a:r>
              <a:rPr lang="id-ID" altLang="id-ID" sz="2800" dirty="0">
                <a:latin typeface="inherit"/>
              </a:rPr>
              <a:t> </a:t>
            </a:r>
            <a:r>
              <a:rPr lang="id-ID" altLang="id-ID" sz="2800" dirty="0" err="1">
                <a:latin typeface="inherit"/>
              </a:rPr>
              <a:t>able</a:t>
            </a:r>
            <a:r>
              <a:rPr lang="id-ID" altLang="id-ID" sz="2800" dirty="0">
                <a:latin typeface="inherit"/>
              </a:rPr>
              <a:t> </a:t>
            </a:r>
            <a:r>
              <a:rPr lang="id-ID" altLang="id-ID" sz="2800" dirty="0" err="1">
                <a:latin typeface="inherit"/>
              </a:rPr>
              <a:t>to</a:t>
            </a:r>
            <a:r>
              <a:rPr lang="id-ID" altLang="id-ID" sz="2800" dirty="0">
                <a:latin typeface="inherit"/>
              </a:rPr>
              <a:t> </a:t>
            </a:r>
            <a:r>
              <a:rPr lang="id-ID" altLang="id-ID" sz="2800" dirty="0" err="1">
                <a:latin typeface="inherit"/>
              </a:rPr>
              <a:t>participate</a:t>
            </a:r>
            <a:r>
              <a:rPr lang="id-ID" altLang="id-ID" sz="2800" dirty="0">
                <a:latin typeface="inherit"/>
              </a:rPr>
              <a:t> in </a:t>
            </a:r>
            <a:r>
              <a:rPr lang="id-ID" altLang="id-ID" sz="2800" dirty="0" err="1">
                <a:latin typeface="inherit"/>
              </a:rPr>
              <a:t>learning</a:t>
            </a:r>
            <a:r>
              <a:rPr lang="id-ID" altLang="id-ID" sz="2800" dirty="0">
                <a:latin typeface="inherit"/>
              </a:rPr>
              <a:t>, </a:t>
            </a:r>
            <a:r>
              <a:rPr lang="id-ID" altLang="id-ID" sz="2800" dirty="0" err="1">
                <a:latin typeface="inherit"/>
              </a:rPr>
              <a:t>now</a:t>
            </a:r>
            <a:r>
              <a:rPr lang="id-ID" altLang="id-ID" sz="2800" dirty="0">
                <a:latin typeface="inherit"/>
              </a:rPr>
              <a:t> </a:t>
            </a:r>
            <a:r>
              <a:rPr lang="id-ID" altLang="id-ID" sz="2800" dirty="0" err="1">
                <a:latin typeface="inherit"/>
              </a:rPr>
              <a:t>they</a:t>
            </a:r>
            <a:r>
              <a:rPr lang="id-ID" altLang="id-ID" sz="2800" dirty="0">
                <a:latin typeface="inherit"/>
              </a:rPr>
              <a:t> </a:t>
            </a:r>
            <a:r>
              <a:rPr lang="id-ID" altLang="id-ID" sz="2800" dirty="0" err="1">
                <a:latin typeface="inherit"/>
              </a:rPr>
              <a:t>can</a:t>
            </a:r>
            <a:r>
              <a:rPr lang="id-ID" altLang="id-ID" sz="2800" dirty="0">
                <a:latin typeface="inherit"/>
              </a:rPr>
              <a:t> </a:t>
            </a:r>
            <a:r>
              <a:rPr lang="id-ID" altLang="id-ID" sz="2800" dirty="0" err="1">
                <a:latin typeface="inherit"/>
              </a:rPr>
              <a:t>be</a:t>
            </a:r>
            <a:r>
              <a:rPr lang="id-ID" altLang="id-ID" sz="2800" dirty="0">
                <a:latin typeface="inherit"/>
              </a:rPr>
              <a:t> </a:t>
            </a:r>
            <a:r>
              <a:rPr lang="id-ID" altLang="id-ID" sz="2800" dirty="0" err="1">
                <a:latin typeface="inherit"/>
              </a:rPr>
              <a:t>doing</a:t>
            </a:r>
            <a:r>
              <a:rPr lang="id-ID" altLang="id-ID" sz="2800" dirty="0">
                <a:latin typeface="inherit"/>
              </a:rPr>
              <a:t> </a:t>
            </a:r>
            <a:r>
              <a:rPr lang="id-ID" altLang="id-ID" sz="2800" dirty="0" err="1">
                <a:latin typeface="inherit"/>
              </a:rPr>
              <a:t>and</a:t>
            </a:r>
            <a:r>
              <a:rPr lang="id-ID" altLang="id-ID" sz="2800" dirty="0">
                <a:latin typeface="inherit"/>
              </a:rPr>
              <a:t> </a:t>
            </a:r>
            <a:r>
              <a:rPr lang="id-ID" altLang="id-ID" sz="2800" dirty="0" err="1">
                <a:latin typeface="inherit"/>
              </a:rPr>
              <a:t>wherever</a:t>
            </a:r>
            <a:r>
              <a:rPr lang="id-ID" altLang="id-ID" sz="2800" dirty="0">
                <a:latin typeface="inherit"/>
              </a:rPr>
              <a:t> </a:t>
            </a:r>
            <a:r>
              <a:rPr lang="id-ID" altLang="id-ID" sz="2800" dirty="0" err="1">
                <a:latin typeface="inherit"/>
              </a:rPr>
              <a:t>and</a:t>
            </a:r>
            <a:r>
              <a:rPr lang="id-ID" altLang="id-ID" sz="2800" dirty="0">
                <a:latin typeface="inherit"/>
              </a:rPr>
              <a:t> </a:t>
            </a:r>
            <a:r>
              <a:rPr lang="id-ID" altLang="id-ID" sz="2800" dirty="0" err="1">
                <a:latin typeface="inherit"/>
              </a:rPr>
              <a:t>whenever</a:t>
            </a:r>
            <a:r>
              <a:rPr lang="id-ID" altLang="id-ID" sz="2800" dirty="0">
                <a:latin typeface="inherit"/>
              </a:rPr>
              <a:t>. </a:t>
            </a:r>
            <a:r>
              <a:rPr lang="id-ID" altLang="id-ID" sz="2800" dirty="0" err="1">
                <a:latin typeface="inherit"/>
              </a:rPr>
              <a:t>Likewise</a:t>
            </a:r>
            <a:r>
              <a:rPr lang="id-ID" altLang="id-ID" sz="2800" dirty="0">
                <a:latin typeface="inherit"/>
              </a:rPr>
              <a:t>, in </a:t>
            </a:r>
            <a:r>
              <a:rPr lang="id-ID" altLang="id-ID" sz="2800" dirty="0" err="1">
                <a:latin typeface="inherit"/>
              </a:rPr>
              <a:t>ago</a:t>
            </a:r>
            <a:r>
              <a:rPr lang="id-ID" altLang="id-ID" sz="2800" dirty="0">
                <a:latin typeface="inherit"/>
              </a:rPr>
              <a:t> </a:t>
            </a:r>
            <a:r>
              <a:rPr lang="id-ID" altLang="id-ID" sz="2800" dirty="0" err="1">
                <a:latin typeface="inherit"/>
              </a:rPr>
              <a:t>we</a:t>
            </a:r>
            <a:r>
              <a:rPr lang="id-ID" altLang="id-ID" sz="2800" dirty="0">
                <a:latin typeface="inherit"/>
              </a:rPr>
              <a:t> had </a:t>
            </a:r>
            <a:r>
              <a:rPr lang="id-ID" altLang="id-ID" sz="2800" dirty="0" err="1">
                <a:latin typeface="inherit"/>
              </a:rPr>
              <a:t>to</a:t>
            </a:r>
            <a:r>
              <a:rPr lang="id-ID" altLang="id-ID" sz="2800" dirty="0">
                <a:latin typeface="inherit"/>
              </a:rPr>
              <a:t> </a:t>
            </a:r>
            <a:r>
              <a:rPr lang="id-ID" altLang="id-ID" sz="2800" dirty="0" err="1">
                <a:latin typeface="inherit"/>
              </a:rPr>
              <a:t>deal</a:t>
            </a:r>
            <a:r>
              <a:rPr lang="id-ID" altLang="id-ID" sz="2800" dirty="0">
                <a:latin typeface="inherit"/>
              </a:rPr>
              <a:t> </a:t>
            </a:r>
            <a:r>
              <a:rPr lang="id-ID" altLang="id-ID" sz="2800" dirty="0" err="1">
                <a:latin typeface="inherit"/>
              </a:rPr>
              <a:t>with</a:t>
            </a:r>
            <a:r>
              <a:rPr lang="id-ID" altLang="id-ID" sz="2800" dirty="0">
                <a:latin typeface="inherit"/>
              </a:rPr>
              <a:t> a </a:t>
            </a:r>
            <a:r>
              <a:rPr lang="id-ID" altLang="id-ID" sz="2800" dirty="0" err="1">
                <a:latin typeface="inherit"/>
              </a:rPr>
              <a:t>physical</a:t>
            </a:r>
            <a:r>
              <a:rPr lang="id-ID" altLang="id-ID" sz="2800" dirty="0">
                <a:latin typeface="inherit"/>
              </a:rPr>
              <a:t> </a:t>
            </a:r>
            <a:r>
              <a:rPr lang="id-ID" altLang="id-ID" sz="2800" dirty="0" err="1">
                <a:latin typeface="inherit"/>
              </a:rPr>
              <a:t>book</a:t>
            </a:r>
            <a:r>
              <a:rPr lang="id-ID" altLang="id-ID" sz="2800" dirty="0">
                <a:latin typeface="inherit"/>
              </a:rPr>
              <a:t>, </a:t>
            </a:r>
            <a:r>
              <a:rPr lang="id-ID" altLang="id-ID" sz="2800" dirty="0" err="1">
                <a:latin typeface="inherit"/>
              </a:rPr>
              <a:t>but</a:t>
            </a:r>
            <a:r>
              <a:rPr lang="id-ID" altLang="id-ID" sz="2800" dirty="0">
                <a:latin typeface="inherit"/>
              </a:rPr>
              <a:t> </a:t>
            </a:r>
            <a:r>
              <a:rPr lang="id-ID" altLang="id-ID" sz="2800" dirty="0" err="1">
                <a:latin typeface="inherit"/>
              </a:rPr>
              <a:t>now</a:t>
            </a:r>
            <a:r>
              <a:rPr lang="id-ID" altLang="id-ID" sz="2800" dirty="0">
                <a:latin typeface="inherit"/>
              </a:rPr>
              <a:t>, </a:t>
            </a:r>
            <a:r>
              <a:rPr lang="id-ID" altLang="id-ID" sz="2800" dirty="0" err="1">
                <a:latin typeface="inherit"/>
              </a:rPr>
              <a:t>only</a:t>
            </a:r>
            <a:r>
              <a:rPr lang="id-ID" altLang="id-ID" sz="2800" dirty="0">
                <a:latin typeface="inherit"/>
              </a:rPr>
              <a:t> </a:t>
            </a:r>
            <a:r>
              <a:rPr lang="id-ID" altLang="id-ID" sz="2800" dirty="0" err="1">
                <a:latin typeface="inherit"/>
              </a:rPr>
              <a:t>with</a:t>
            </a:r>
            <a:r>
              <a:rPr lang="id-ID" altLang="id-ID" sz="2800" dirty="0">
                <a:latin typeface="inherit"/>
              </a:rPr>
              <a:t> a </a:t>
            </a:r>
            <a:r>
              <a:rPr lang="id-ID" altLang="id-ID" sz="2800" dirty="0" err="1">
                <a:latin typeface="inherit"/>
              </a:rPr>
              <a:t>small</a:t>
            </a:r>
            <a:r>
              <a:rPr lang="id-ID" altLang="id-ID" sz="2800" dirty="0">
                <a:latin typeface="inherit"/>
              </a:rPr>
              <a:t> </a:t>
            </a:r>
            <a:r>
              <a:rPr lang="id-ID" altLang="id-ID" sz="2800" dirty="0" err="1">
                <a:latin typeface="inherit"/>
              </a:rPr>
              <a:t>device</a:t>
            </a:r>
            <a:r>
              <a:rPr lang="id-ID" altLang="id-ID" sz="2800" dirty="0">
                <a:latin typeface="inherit"/>
              </a:rPr>
              <a:t>, </a:t>
            </a:r>
            <a:r>
              <a:rPr lang="id-ID" altLang="id-ID" sz="2800" dirty="0" err="1">
                <a:latin typeface="inherit"/>
              </a:rPr>
              <a:t>such</a:t>
            </a:r>
            <a:r>
              <a:rPr lang="id-ID" altLang="id-ID" sz="2800" dirty="0">
                <a:latin typeface="inherit"/>
              </a:rPr>
              <a:t> as </a:t>
            </a:r>
            <a:r>
              <a:rPr lang="id-ID" altLang="id-ID" sz="2800" dirty="0" err="1">
                <a:latin typeface="inherit"/>
              </a:rPr>
              <a:t>our</a:t>
            </a:r>
            <a:r>
              <a:rPr lang="id-ID" altLang="id-ID" sz="2800" dirty="0">
                <a:latin typeface="inherit"/>
              </a:rPr>
              <a:t> </a:t>
            </a:r>
            <a:r>
              <a:rPr lang="id-ID" altLang="id-ID" sz="2800" dirty="0" err="1">
                <a:latin typeface="inherit"/>
              </a:rPr>
              <a:t>cellphones</a:t>
            </a:r>
            <a:r>
              <a:rPr lang="id-ID" altLang="id-ID" sz="2800" dirty="0">
                <a:latin typeface="inherit"/>
              </a:rPr>
              <a:t>, </a:t>
            </a:r>
            <a:r>
              <a:rPr lang="id-ID" altLang="id-ID" sz="2800" dirty="0" err="1">
                <a:latin typeface="inherit"/>
              </a:rPr>
              <a:t>we</a:t>
            </a:r>
            <a:r>
              <a:rPr lang="id-ID" altLang="id-ID" sz="2800" dirty="0">
                <a:latin typeface="inherit"/>
              </a:rPr>
              <a:t> </a:t>
            </a:r>
            <a:r>
              <a:rPr lang="id-ID" altLang="id-ID" sz="2800" dirty="0" err="1">
                <a:latin typeface="inherit"/>
              </a:rPr>
              <a:t>can</a:t>
            </a:r>
            <a:r>
              <a:rPr lang="id-ID" altLang="id-ID" sz="2800" dirty="0">
                <a:latin typeface="inherit"/>
              </a:rPr>
              <a:t> </a:t>
            </a:r>
            <a:r>
              <a:rPr lang="id-ID" altLang="id-ID" sz="2800" dirty="0" err="1">
                <a:latin typeface="inherit"/>
              </a:rPr>
              <a:t>access</a:t>
            </a:r>
            <a:r>
              <a:rPr lang="id-ID" altLang="id-ID" sz="2800" dirty="0">
                <a:latin typeface="inherit"/>
              </a:rPr>
              <a:t> </a:t>
            </a:r>
            <a:r>
              <a:rPr lang="id-ID" altLang="id-ID" sz="2800" dirty="0" err="1">
                <a:latin typeface="inherit"/>
              </a:rPr>
              <a:t>unlimited</a:t>
            </a:r>
            <a:r>
              <a:rPr lang="id-ID" altLang="id-ID" sz="2800" dirty="0">
                <a:latin typeface="inherit"/>
              </a:rPr>
              <a:t> </a:t>
            </a:r>
            <a:r>
              <a:rPr lang="id-ID" altLang="id-ID" sz="2800" dirty="0" err="1">
                <a:latin typeface="inherit"/>
              </a:rPr>
              <a:t>book</a:t>
            </a:r>
            <a:r>
              <a:rPr lang="id-ID" altLang="id-ID" sz="2800" dirty="0">
                <a:latin typeface="inherit"/>
              </a:rPr>
              <a:t> </a:t>
            </a:r>
            <a:r>
              <a:rPr lang="id-ID" altLang="id-ID" sz="2800" dirty="0" err="1">
                <a:latin typeface="inherit"/>
              </a:rPr>
              <a:t>content</a:t>
            </a:r>
            <a:r>
              <a:rPr lang="id-ID" altLang="id-ID" sz="2800" dirty="0">
                <a:latin typeface="inherit"/>
              </a:rPr>
              <a:t>. </a:t>
            </a:r>
            <a:endParaRPr lang="id-ID" altLang="id-ID" sz="2800" dirty="0">
              <a:latin typeface="inherit"/>
            </a:endParaRPr>
          </a:p>
          <a:p>
            <a:pPr marL="0" indent="0">
              <a:buNone/>
            </a:pPr>
            <a:r>
              <a:rPr lang="id-ID" altLang="id-ID" sz="2800" dirty="0">
                <a:latin typeface="inherit"/>
              </a:rPr>
              <a:t>In </a:t>
            </a:r>
            <a:r>
              <a:rPr lang="id-ID" altLang="id-ID" sz="2800" dirty="0" err="1">
                <a:latin typeface="inherit"/>
              </a:rPr>
              <a:t>the</a:t>
            </a:r>
            <a:r>
              <a:rPr lang="id-ID" altLang="id-ID" sz="2800" dirty="0">
                <a:latin typeface="inherit"/>
              </a:rPr>
              <a:t> </a:t>
            </a:r>
            <a:r>
              <a:rPr lang="id-ID" altLang="id-ID" sz="2800" dirty="0" err="1">
                <a:latin typeface="inherit"/>
              </a:rPr>
              <a:t>future</a:t>
            </a:r>
            <a:r>
              <a:rPr lang="id-ID" altLang="id-ID" sz="2800" dirty="0">
                <a:latin typeface="inherit"/>
              </a:rPr>
              <a:t> </a:t>
            </a:r>
            <a:r>
              <a:rPr lang="id-ID" altLang="id-ID" sz="2800" dirty="0" err="1">
                <a:latin typeface="inherit"/>
              </a:rPr>
              <a:t>we</a:t>
            </a:r>
            <a:r>
              <a:rPr lang="id-ID" altLang="id-ID" sz="2800" dirty="0">
                <a:latin typeface="inherit"/>
              </a:rPr>
              <a:t> </a:t>
            </a:r>
            <a:r>
              <a:rPr lang="id-ID" altLang="id-ID" sz="2800" dirty="0" err="1">
                <a:latin typeface="inherit"/>
              </a:rPr>
              <a:t>might</a:t>
            </a:r>
            <a:r>
              <a:rPr lang="id-ID" altLang="id-ID" sz="2800" dirty="0">
                <a:latin typeface="inherit"/>
              </a:rPr>
              <a:t> not </a:t>
            </a:r>
            <a:r>
              <a:rPr lang="id-ID" altLang="id-ID" sz="2800" dirty="0" err="1">
                <a:latin typeface="inherit"/>
              </a:rPr>
              <a:t>be</a:t>
            </a:r>
            <a:r>
              <a:rPr lang="id-ID" altLang="id-ID" sz="2800" dirty="0">
                <a:latin typeface="inherit"/>
              </a:rPr>
              <a:t> </a:t>
            </a:r>
            <a:r>
              <a:rPr lang="id-ID" altLang="id-ID" sz="2800" dirty="0" err="1">
                <a:latin typeface="inherit"/>
              </a:rPr>
              <a:t>able</a:t>
            </a:r>
            <a:r>
              <a:rPr lang="id-ID" altLang="id-ID" sz="2800" dirty="0">
                <a:latin typeface="inherit"/>
              </a:rPr>
              <a:t> </a:t>
            </a:r>
            <a:r>
              <a:rPr lang="id-ID" altLang="id-ID" sz="2800" dirty="0" err="1">
                <a:latin typeface="inherit"/>
              </a:rPr>
              <a:t>to</a:t>
            </a:r>
            <a:r>
              <a:rPr lang="id-ID" altLang="id-ID" sz="2800" dirty="0">
                <a:latin typeface="inherit"/>
              </a:rPr>
              <a:t> </a:t>
            </a:r>
            <a:r>
              <a:rPr lang="id-ID" altLang="id-ID" sz="2800" dirty="0" err="1">
                <a:latin typeface="inherit"/>
              </a:rPr>
              <a:t>imagine</a:t>
            </a:r>
            <a:r>
              <a:rPr lang="id-ID" altLang="id-ID" sz="2800" dirty="0">
                <a:latin typeface="inherit"/>
              </a:rPr>
              <a:t> </a:t>
            </a:r>
            <a:r>
              <a:rPr lang="id-ID" altLang="id-ID" sz="2800" dirty="0" err="1">
                <a:latin typeface="inherit"/>
              </a:rPr>
              <a:t>what</a:t>
            </a:r>
            <a:r>
              <a:rPr lang="id-ID" altLang="id-ID" sz="2800" dirty="0">
                <a:latin typeface="inherit"/>
              </a:rPr>
              <a:t> </a:t>
            </a:r>
            <a:r>
              <a:rPr lang="id-ID" altLang="id-ID" sz="2800" dirty="0" err="1">
                <a:latin typeface="inherit"/>
              </a:rPr>
              <a:t>our</a:t>
            </a:r>
            <a:r>
              <a:rPr lang="id-ID" altLang="id-ID" sz="2800" dirty="0">
                <a:latin typeface="inherit"/>
              </a:rPr>
              <a:t> </a:t>
            </a:r>
            <a:r>
              <a:rPr lang="id-ID" altLang="id-ID" sz="2800" dirty="0" err="1">
                <a:latin typeface="inherit"/>
              </a:rPr>
              <a:t>education</a:t>
            </a:r>
            <a:r>
              <a:rPr lang="id-ID" altLang="id-ID" sz="2800" dirty="0">
                <a:latin typeface="inherit"/>
              </a:rPr>
              <a:t> format </a:t>
            </a:r>
            <a:r>
              <a:rPr lang="id-ID" altLang="id-ID" sz="2800" dirty="0" err="1">
                <a:latin typeface="inherit"/>
              </a:rPr>
              <a:t>will</a:t>
            </a:r>
            <a:r>
              <a:rPr lang="id-ID" altLang="id-ID" sz="2800" dirty="0">
                <a:latin typeface="inherit"/>
              </a:rPr>
              <a:t> </a:t>
            </a:r>
            <a:r>
              <a:rPr lang="id-ID" altLang="id-ID" sz="2800" dirty="0" err="1">
                <a:latin typeface="inherit"/>
              </a:rPr>
              <a:t>look</a:t>
            </a:r>
            <a:r>
              <a:rPr lang="id-ID" altLang="id-ID" sz="2800" dirty="0">
                <a:latin typeface="inherit"/>
              </a:rPr>
              <a:t> </a:t>
            </a:r>
            <a:r>
              <a:rPr lang="id-ID" altLang="id-ID" sz="2800" dirty="0" err="1">
                <a:latin typeface="inherit"/>
              </a:rPr>
              <a:t>like</a:t>
            </a:r>
            <a:r>
              <a:rPr lang="id-ID" altLang="id-ID" sz="2800" dirty="0">
                <a:latin typeface="inherit"/>
              </a:rPr>
              <a:t> in </a:t>
            </a:r>
            <a:r>
              <a:rPr lang="id-ID" altLang="id-ID" sz="2800" dirty="0" err="1">
                <a:latin typeface="inherit"/>
              </a:rPr>
              <a:t>the</a:t>
            </a:r>
            <a:r>
              <a:rPr lang="id-ID" altLang="id-ID" sz="2800" dirty="0">
                <a:latin typeface="inherit"/>
              </a:rPr>
              <a:t> </a:t>
            </a:r>
            <a:r>
              <a:rPr lang="id-ID" altLang="id-ID" sz="2800" dirty="0" err="1">
                <a:latin typeface="inherit"/>
              </a:rPr>
              <a:t>future</a:t>
            </a:r>
            <a:r>
              <a:rPr lang="id-ID" altLang="id-ID" sz="2800" dirty="0">
                <a:latin typeface="inherit"/>
              </a:rPr>
              <a:t>. </a:t>
            </a:r>
            <a:r>
              <a:rPr lang="id-ID" altLang="id-ID" sz="2800" dirty="0" err="1">
                <a:latin typeface="inherit"/>
              </a:rPr>
              <a:t>So</a:t>
            </a:r>
            <a:r>
              <a:rPr lang="id-ID" altLang="id-ID" sz="2800" dirty="0">
                <a:latin typeface="inherit"/>
              </a:rPr>
              <a:t>, </a:t>
            </a:r>
            <a:r>
              <a:rPr lang="id-ID" altLang="id-ID" sz="2800" dirty="0" err="1">
                <a:latin typeface="inherit"/>
              </a:rPr>
              <a:t>we</a:t>
            </a:r>
            <a:r>
              <a:rPr lang="id-ID" altLang="id-ID" sz="2800" dirty="0">
                <a:latin typeface="inherit"/>
              </a:rPr>
              <a:t> </a:t>
            </a:r>
            <a:r>
              <a:rPr lang="id-ID" altLang="id-ID" sz="2800" dirty="0" err="1">
                <a:latin typeface="inherit"/>
              </a:rPr>
              <a:t>have</a:t>
            </a:r>
            <a:r>
              <a:rPr lang="id-ID" altLang="id-ID" sz="2800" dirty="0">
                <a:latin typeface="inherit"/>
              </a:rPr>
              <a:t> </a:t>
            </a:r>
            <a:r>
              <a:rPr lang="id-ID" altLang="id-ID" sz="2800" dirty="0" err="1">
                <a:latin typeface="inherit"/>
              </a:rPr>
              <a:t>to</a:t>
            </a:r>
            <a:r>
              <a:rPr lang="id-ID" altLang="id-ID" sz="2800" dirty="0">
                <a:latin typeface="inherit"/>
              </a:rPr>
              <a:t> </a:t>
            </a:r>
            <a:r>
              <a:rPr lang="id-ID" altLang="id-ID" sz="2800" dirty="0" err="1">
                <a:latin typeface="inherit"/>
              </a:rPr>
              <a:t>anticipate</a:t>
            </a:r>
            <a:r>
              <a:rPr lang="id-ID" altLang="id-ID" sz="2800" dirty="0">
                <a:latin typeface="inherit"/>
              </a:rPr>
              <a:t>, </a:t>
            </a:r>
            <a:r>
              <a:rPr lang="id-ID" altLang="id-ID" sz="2800" dirty="0" err="1">
                <a:latin typeface="inherit"/>
              </a:rPr>
              <a:t>we</a:t>
            </a:r>
            <a:r>
              <a:rPr lang="id-ID" altLang="id-ID" sz="2800" dirty="0">
                <a:latin typeface="inherit"/>
              </a:rPr>
              <a:t> </a:t>
            </a:r>
            <a:r>
              <a:rPr lang="id-ID" altLang="id-ID" sz="2800" dirty="0" err="1">
                <a:latin typeface="inherit"/>
              </a:rPr>
              <a:t>have</a:t>
            </a:r>
            <a:r>
              <a:rPr lang="id-ID" altLang="id-ID" sz="2800" dirty="0">
                <a:latin typeface="inherit"/>
              </a:rPr>
              <a:t> </a:t>
            </a:r>
            <a:r>
              <a:rPr lang="id-ID" altLang="id-ID" sz="2800" dirty="0" err="1">
                <a:latin typeface="inherit"/>
              </a:rPr>
              <a:t>to</a:t>
            </a:r>
            <a:r>
              <a:rPr lang="id-ID" altLang="id-ID" sz="2800" dirty="0">
                <a:latin typeface="inherit"/>
              </a:rPr>
              <a:t> </a:t>
            </a:r>
            <a:r>
              <a:rPr lang="id-ID" altLang="id-ID" sz="2800" dirty="0" err="1">
                <a:latin typeface="inherit"/>
              </a:rPr>
              <a:t>prepare</a:t>
            </a:r>
            <a:r>
              <a:rPr lang="id-ID" altLang="id-ID" sz="2800" dirty="0">
                <a:latin typeface="inherit"/>
              </a:rPr>
              <a:t>, </a:t>
            </a:r>
            <a:r>
              <a:rPr lang="id-ID" altLang="id-ID" sz="2800" dirty="0" err="1">
                <a:latin typeface="inherit"/>
              </a:rPr>
              <a:t>if</a:t>
            </a:r>
            <a:r>
              <a:rPr lang="id-ID" altLang="id-ID" sz="2800" dirty="0">
                <a:latin typeface="inherit"/>
              </a:rPr>
              <a:t> </a:t>
            </a:r>
            <a:r>
              <a:rPr lang="id-ID" altLang="id-ID" sz="2800" dirty="0" err="1">
                <a:latin typeface="inherit"/>
              </a:rPr>
              <a:t>we</a:t>
            </a:r>
            <a:r>
              <a:rPr lang="id-ID" altLang="id-ID" sz="2800" dirty="0">
                <a:latin typeface="inherit"/>
              </a:rPr>
              <a:t> </a:t>
            </a:r>
            <a:r>
              <a:rPr lang="id-ID" altLang="id-ID" sz="2800" dirty="0" err="1">
                <a:latin typeface="inherit"/>
              </a:rPr>
              <a:t>do</a:t>
            </a:r>
            <a:r>
              <a:rPr lang="id-ID" altLang="id-ID" sz="2800" dirty="0">
                <a:latin typeface="inherit"/>
              </a:rPr>
              <a:t> not </a:t>
            </a:r>
            <a:r>
              <a:rPr lang="id-ID" altLang="id-ID" sz="2800" dirty="0" err="1">
                <a:latin typeface="inherit"/>
              </a:rPr>
              <a:t>want</a:t>
            </a:r>
            <a:r>
              <a:rPr lang="id-ID" altLang="id-ID" sz="2800" dirty="0">
                <a:latin typeface="inherit"/>
              </a:rPr>
              <a:t> </a:t>
            </a:r>
            <a:r>
              <a:rPr lang="id-ID" altLang="id-ID" sz="2800" dirty="0" err="1">
                <a:latin typeface="inherit"/>
              </a:rPr>
              <a:t>to</a:t>
            </a:r>
            <a:r>
              <a:rPr lang="id-ID" altLang="id-ID" sz="2800" dirty="0">
                <a:latin typeface="inherit"/>
              </a:rPr>
              <a:t> </a:t>
            </a:r>
            <a:r>
              <a:rPr lang="id-ID" altLang="id-ID" sz="2800" dirty="0" err="1">
                <a:latin typeface="inherit"/>
              </a:rPr>
              <a:t>be</a:t>
            </a:r>
            <a:r>
              <a:rPr lang="id-ID" altLang="id-ID" sz="2800" dirty="0">
                <a:latin typeface="inherit"/>
              </a:rPr>
              <a:t> </a:t>
            </a:r>
            <a:r>
              <a:rPr lang="id-ID" altLang="id-ID" sz="2800" dirty="0" err="1">
                <a:latin typeface="inherit"/>
              </a:rPr>
              <a:t>left</a:t>
            </a:r>
            <a:r>
              <a:rPr lang="id-ID" altLang="id-ID" sz="2800" dirty="0">
                <a:latin typeface="inherit"/>
              </a:rPr>
              <a:t> </a:t>
            </a:r>
            <a:r>
              <a:rPr lang="id-ID" altLang="id-ID" sz="2800" dirty="0" err="1">
                <a:latin typeface="inherit"/>
              </a:rPr>
              <a:t>behind</a:t>
            </a:r>
            <a:r>
              <a:rPr lang="id-ID" altLang="id-ID" sz="2800" dirty="0">
                <a:latin typeface="inherit"/>
              </a:rPr>
              <a:t> </a:t>
            </a:r>
            <a:r>
              <a:rPr lang="id-ID" altLang="id-ID" sz="2800" dirty="0" err="1">
                <a:latin typeface="inherit"/>
              </a:rPr>
              <a:t>and</a:t>
            </a:r>
            <a:r>
              <a:rPr lang="id-ID" altLang="id-ID" sz="2800" dirty="0">
                <a:latin typeface="inherit"/>
              </a:rPr>
              <a:t> </a:t>
            </a:r>
            <a:r>
              <a:rPr lang="id-ID" altLang="id-ID" sz="2800" dirty="0" err="1">
                <a:latin typeface="inherit"/>
              </a:rPr>
              <a:t>escape</a:t>
            </a:r>
            <a:r>
              <a:rPr lang="id-ID" altLang="id-ID" sz="2800" dirty="0">
                <a:latin typeface="inherit"/>
              </a:rPr>
              <a:t>.</a:t>
            </a:r>
            <a:endParaRPr lang="id-ID" altLang="id-ID" sz="2800" dirty="0">
              <a:latin typeface="Arial" panose="020B0604020202020204" pitchFamily="34" charset="0"/>
            </a:endParaRPr>
          </a:p>
          <a:p>
            <a:pPr marL="0" indent="0">
              <a:buNone/>
            </a:pPr>
            <a:endParaRPr lang="id-ID"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838200" y="288235"/>
            <a:ext cx="8610600" cy="875583"/>
          </a:xfrm>
        </p:spPr>
        <p:txBody>
          <a:bodyPr>
            <a:normAutofit fontScale="90000"/>
          </a:bodyPr>
          <a:lstStyle/>
          <a:p>
            <a:r>
              <a:rPr lang="id-ID" sz="3200" b="1" dirty="0">
                <a:latin typeface="Arial Narrow" panose="020B0606020202030204" pitchFamily="34" charset="0"/>
              </a:rPr>
              <a:t>CHALLENGES AND OFFORTUNITIES </a:t>
            </a:r>
            <a:r>
              <a:rPr lang="id-ID" sz="3200" b="1" dirty="0">
                <a:solidFill>
                  <a:schemeClr val="tx1"/>
                </a:solidFill>
              </a:rPr>
              <a:t>OF ICT EXPANSION IN RELIGIUOS LIFE</a:t>
            </a:r>
            <a:endParaRPr lang="id-ID" sz="3200" dirty="0"/>
          </a:p>
        </p:txBody>
      </p:sp>
      <p:sp>
        <p:nvSpPr>
          <p:cNvPr id="3" name="Tampungan Konten 2"/>
          <p:cNvSpPr>
            <a:spLocks noGrp="1"/>
          </p:cNvSpPr>
          <p:nvPr>
            <p:ph idx="1"/>
          </p:nvPr>
        </p:nvSpPr>
        <p:spPr>
          <a:xfrm>
            <a:off x="347870" y="1351722"/>
            <a:ext cx="11489634" cy="5287617"/>
          </a:xfrm>
        </p:spPr>
        <p:txBody>
          <a:bodyPr>
            <a:noAutofit/>
          </a:bodyPr>
          <a:lstStyle/>
          <a:p>
            <a:pPr marL="457200" indent="-457200">
              <a:buFont typeface="+mj-lt"/>
              <a:buAutoNum type="arabicPeriod"/>
            </a:pPr>
            <a:r>
              <a:rPr lang="id-ID" sz="2200" dirty="0" err="1">
                <a:latin typeface="Arial Rounded MT Bold" panose="020F0704030504030204" pitchFamily="34" charset="0"/>
              </a:rPr>
              <a:t>Various</a:t>
            </a:r>
            <a:r>
              <a:rPr lang="id-ID" sz="2200" dirty="0">
                <a:latin typeface="Arial Rounded MT Bold" panose="020F0704030504030204" pitchFamily="34" charset="0"/>
              </a:rPr>
              <a:t> </a:t>
            </a:r>
            <a:r>
              <a:rPr lang="id-ID" sz="2200" dirty="0" err="1">
                <a:latin typeface="Arial Rounded MT Bold" panose="020F0704030504030204" pitchFamily="34" charset="0"/>
              </a:rPr>
              <a:t>kinds</a:t>
            </a:r>
            <a:r>
              <a:rPr lang="id-ID" sz="2200" dirty="0">
                <a:latin typeface="Arial Rounded MT Bold" panose="020F0704030504030204" pitchFamily="34" charset="0"/>
              </a:rPr>
              <a:t> </a:t>
            </a:r>
            <a:r>
              <a:rPr lang="id-ID" sz="2200" dirty="0" err="1">
                <a:latin typeface="Arial Rounded MT Bold" panose="020F0704030504030204" pitchFamily="34" charset="0"/>
              </a:rPr>
              <a:t>of</a:t>
            </a:r>
            <a:r>
              <a:rPr lang="id-ID" sz="2200" dirty="0">
                <a:latin typeface="Arial Rounded MT Bold" panose="020F0704030504030204" pitchFamily="34" charset="0"/>
              </a:rPr>
              <a:t> </a:t>
            </a:r>
            <a:r>
              <a:rPr lang="id-ID" sz="2200" dirty="0" err="1">
                <a:solidFill>
                  <a:srgbClr val="FF0000"/>
                </a:solidFill>
                <a:latin typeface="Arial Rounded MT Bold" panose="020F0704030504030204" pitchFamily="34" charset="0"/>
              </a:rPr>
              <a:t>information</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on</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religious</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thought</a:t>
            </a:r>
            <a:r>
              <a:rPr lang="id-ID" sz="2200" dirty="0">
                <a:latin typeface="Arial Rounded MT Bold" panose="020F0704030504030204" pitchFamily="34" charset="0"/>
              </a:rPr>
              <a:t>  </a:t>
            </a:r>
            <a:r>
              <a:rPr lang="id-ID" sz="2200" dirty="0" err="1">
                <a:latin typeface="Arial Rounded MT Bold" panose="020F0704030504030204" pitchFamily="34" charset="0"/>
              </a:rPr>
              <a:t>have</a:t>
            </a:r>
            <a:r>
              <a:rPr lang="id-ID" sz="2200" dirty="0">
                <a:latin typeface="Arial Rounded MT Bold" panose="020F0704030504030204" pitchFamily="34" charset="0"/>
              </a:rPr>
              <a:t> </a:t>
            </a:r>
            <a:r>
              <a:rPr lang="id-ID" sz="2200" dirty="0" err="1">
                <a:latin typeface="Arial Rounded MT Bold" panose="020F0704030504030204" pitchFamily="34" charset="0"/>
              </a:rPr>
              <a:t>been</a:t>
            </a:r>
            <a:r>
              <a:rPr lang="id-ID" sz="2200" dirty="0">
                <a:latin typeface="Arial Rounded MT Bold" panose="020F0704030504030204" pitchFamily="34" charset="0"/>
              </a:rPr>
              <a:t> </a:t>
            </a:r>
            <a:r>
              <a:rPr lang="id-ID" sz="2200" dirty="0" err="1">
                <a:latin typeface="Arial Rounded MT Bold" panose="020F0704030504030204" pitchFamily="34" charset="0"/>
              </a:rPr>
              <a:t>opened</a:t>
            </a:r>
            <a:r>
              <a:rPr lang="id-ID" sz="2200" dirty="0">
                <a:latin typeface="Arial Rounded MT Bold" panose="020F0704030504030204" pitchFamily="34" charset="0"/>
              </a:rPr>
              <a:t> </a:t>
            </a:r>
            <a:r>
              <a:rPr lang="id-ID" sz="2200" dirty="0" err="1">
                <a:latin typeface="Arial Rounded MT Bold" panose="020F0704030504030204" pitchFamily="34" charset="0"/>
              </a:rPr>
              <a:t>widely</a:t>
            </a:r>
            <a:r>
              <a:rPr lang="id-ID" sz="2200" dirty="0">
                <a:latin typeface="Arial Rounded MT Bold" panose="020F0704030504030204" pitchFamily="34" charset="0"/>
              </a:rPr>
              <a:t> </a:t>
            </a:r>
            <a:r>
              <a:rPr lang="id-ID" sz="2200" dirty="0" err="1">
                <a:latin typeface="Arial Rounded MT Bold" panose="020F0704030504030204" pitchFamily="34" charset="0"/>
              </a:rPr>
              <a:t>and</a:t>
            </a:r>
            <a:r>
              <a:rPr lang="id-ID" sz="2200" dirty="0">
                <a:latin typeface="Arial Rounded MT Bold" panose="020F0704030504030204" pitchFamily="34" charset="0"/>
              </a:rPr>
              <a:t> </a:t>
            </a:r>
            <a:r>
              <a:rPr lang="id-ID" sz="2200" dirty="0" err="1">
                <a:latin typeface="Arial Rounded MT Bold" panose="020F0704030504030204" pitchFamily="34" charset="0"/>
              </a:rPr>
              <a:t>very</a:t>
            </a:r>
            <a:r>
              <a:rPr lang="id-ID" sz="2200" dirty="0">
                <a:latin typeface="Arial Rounded MT Bold" panose="020F0704030504030204" pitchFamily="34" charset="0"/>
              </a:rPr>
              <a:t> </a:t>
            </a:r>
            <a:r>
              <a:rPr lang="id-ID" sz="2200" dirty="0" err="1">
                <a:latin typeface="Arial Rounded MT Bold" panose="020F0704030504030204" pitchFamily="34" charset="0"/>
              </a:rPr>
              <a:t>easy</a:t>
            </a:r>
            <a:r>
              <a:rPr lang="id-ID" sz="2200" dirty="0">
                <a:latin typeface="Arial Rounded MT Bold" panose="020F0704030504030204" pitchFamily="34" charset="0"/>
              </a:rPr>
              <a:t> </a:t>
            </a:r>
            <a:r>
              <a:rPr lang="id-ID" sz="2200" dirty="0" err="1">
                <a:latin typeface="Arial Rounded MT Bold" panose="020F0704030504030204" pitchFamily="34" charset="0"/>
              </a:rPr>
              <a:t>to</a:t>
            </a:r>
            <a:r>
              <a:rPr lang="id-ID" sz="2200" dirty="0">
                <a:latin typeface="Arial Rounded MT Bold" panose="020F0704030504030204" pitchFamily="34" charset="0"/>
              </a:rPr>
              <a:t> </a:t>
            </a:r>
            <a:r>
              <a:rPr lang="id-ID" sz="2200" dirty="0" err="1">
                <a:latin typeface="Arial Rounded MT Bold" panose="020F0704030504030204" pitchFamily="34" charset="0"/>
              </a:rPr>
              <a:t>obtained</a:t>
            </a:r>
            <a:r>
              <a:rPr lang="id-ID" sz="2200" dirty="0">
                <a:latin typeface="Arial Rounded MT Bold" panose="020F0704030504030204" pitchFamily="34" charset="0"/>
              </a:rPr>
              <a:t> </a:t>
            </a:r>
            <a:r>
              <a:rPr lang="id-ID" sz="2200" dirty="0" err="1">
                <a:latin typeface="Arial Rounded MT Bold" panose="020F0704030504030204" pitchFamily="34" charset="0"/>
              </a:rPr>
              <a:t>or</a:t>
            </a:r>
            <a:r>
              <a:rPr lang="id-ID" sz="2200" dirty="0">
                <a:latin typeface="Arial Rounded MT Bold" panose="020F0704030504030204" pitchFamily="34" charset="0"/>
              </a:rPr>
              <a:t> </a:t>
            </a:r>
            <a:r>
              <a:rPr lang="id-ID" sz="2200" dirty="0" err="1">
                <a:latin typeface="Arial Rounded MT Bold" panose="020F0704030504030204" pitchFamily="34" charset="0"/>
              </a:rPr>
              <a:t>findout</a:t>
            </a:r>
            <a:r>
              <a:rPr lang="id-ID" sz="2200" dirty="0">
                <a:latin typeface="Arial Rounded MT Bold" panose="020F0704030504030204" pitchFamily="34" charset="0"/>
              </a:rPr>
              <a:t> (</a:t>
            </a:r>
            <a:r>
              <a:rPr lang="id-ID" sz="2200" dirty="0" err="1">
                <a:latin typeface="Arial Rounded MT Bold" panose="020F0704030504030204" pitchFamily="34" charset="0"/>
              </a:rPr>
              <a:t>including</a:t>
            </a:r>
            <a:r>
              <a:rPr lang="id-ID" sz="2200" dirty="0">
                <a:latin typeface="Arial Rounded MT Bold" panose="020F0704030504030204" pitchFamily="34" charset="0"/>
              </a:rPr>
              <a:t> liberal, </a:t>
            </a:r>
            <a:r>
              <a:rPr lang="id-ID" sz="2200" dirty="0" err="1">
                <a:latin typeface="Arial Rounded MT Bold" panose="020F0704030504030204" pitchFamily="34" charset="0"/>
              </a:rPr>
              <a:t>radical</a:t>
            </a:r>
            <a:r>
              <a:rPr lang="id-ID" sz="2200" dirty="0">
                <a:latin typeface="Arial Rounded MT Bold" panose="020F0704030504030204" pitchFamily="34" charset="0"/>
              </a:rPr>
              <a:t>, </a:t>
            </a:r>
            <a:r>
              <a:rPr lang="id-ID" sz="2200" dirty="0" err="1">
                <a:latin typeface="Arial Rounded MT Bold" panose="020F0704030504030204" pitchFamily="34" charset="0"/>
              </a:rPr>
              <a:t>and</a:t>
            </a:r>
            <a:r>
              <a:rPr lang="id-ID" sz="2200" dirty="0">
                <a:latin typeface="Arial Rounded MT Bold" panose="020F0704030504030204" pitchFamily="34" charset="0"/>
              </a:rPr>
              <a:t> </a:t>
            </a:r>
            <a:r>
              <a:rPr lang="id-ID" sz="2200" dirty="0" err="1">
                <a:latin typeface="Arial Rounded MT Bold" panose="020F0704030504030204" pitchFamily="34" charset="0"/>
              </a:rPr>
              <a:t>even</a:t>
            </a:r>
            <a:r>
              <a:rPr lang="id-ID" sz="2200" dirty="0">
                <a:latin typeface="Arial Rounded MT Bold" panose="020F0704030504030204" pitchFamily="34" charset="0"/>
              </a:rPr>
              <a:t> </a:t>
            </a:r>
            <a:r>
              <a:rPr lang="id-ID" sz="2200" dirty="0" err="1">
                <a:latin typeface="Arial Rounded MT Bold" panose="020F0704030504030204" pitchFamily="34" charset="0"/>
              </a:rPr>
              <a:t>heretical</a:t>
            </a:r>
            <a:r>
              <a:rPr lang="id-ID" sz="2200" dirty="0">
                <a:latin typeface="Arial Rounded MT Bold" panose="020F0704030504030204" pitchFamily="34" charset="0"/>
              </a:rPr>
              <a:t> </a:t>
            </a:r>
            <a:r>
              <a:rPr lang="id-ID" sz="2200" dirty="0" err="1">
                <a:latin typeface="Arial Rounded MT Bold" panose="020F0704030504030204" pitchFamily="34" charset="0"/>
              </a:rPr>
              <a:t>thoughts</a:t>
            </a:r>
            <a:r>
              <a:rPr lang="id-ID" sz="2200" dirty="0">
                <a:latin typeface="Arial Rounded MT Bold" panose="020F0704030504030204" pitchFamily="34" charset="0"/>
              </a:rPr>
              <a:t>)</a:t>
            </a:r>
            <a:endParaRPr lang="id-ID" sz="2200" dirty="0">
              <a:latin typeface="Arial Rounded MT Bold" panose="020F0704030504030204" pitchFamily="34" charset="0"/>
            </a:endParaRPr>
          </a:p>
          <a:p>
            <a:pPr marL="457200" indent="-457200">
              <a:buFont typeface="+mj-lt"/>
              <a:buAutoNum type="arabicPeriod"/>
            </a:pPr>
            <a:r>
              <a:rPr lang="id-ID" sz="2200" dirty="0">
                <a:solidFill>
                  <a:srgbClr val="FF0000"/>
                </a:solidFill>
                <a:latin typeface="Arial Rounded MT Bold" panose="020F0704030504030204" pitchFamily="34" charset="0"/>
              </a:rPr>
              <a:t>ICT-</a:t>
            </a:r>
            <a:r>
              <a:rPr lang="id-ID" sz="2200" dirty="0" err="1">
                <a:solidFill>
                  <a:srgbClr val="FF0000"/>
                </a:solidFill>
                <a:latin typeface="Arial Rounded MT Bold" panose="020F0704030504030204" pitchFamily="34" charset="0"/>
              </a:rPr>
              <a:t>based</a:t>
            </a:r>
            <a:r>
              <a:rPr lang="id-ID" sz="2200" dirty="0">
                <a:solidFill>
                  <a:srgbClr val="FF0000"/>
                </a:solidFill>
                <a:latin typeface="Arial Rounded MT Bold" panose="020F0704030504030204" pitchFamily="34" charset="0"/>
              </a:rPr>
              <a:t> </a:t>
            </a:r>
            <a:r>
              <a:rPr lang="id-ID" sz="2200" dirty="0" err="1">
                <a:latin typeface="Arial Rounded MT Bold" panose="020F0704030504030204" pitchFamily="34" charset="0"/>
              </a:rPr>
              <a:t>reference</a:t>
            </a:r>
            <a:r>
              <a:rPr lang="id-ID" sz="2200" dirty="0">
                <a:latin typeface="Arial Rounded MT Bold" panose="020F0704030504030204" pitchFamily="34" charset="0"/>
              </a:rPr>
              <a:t> </a:t>
            </a:r>
            <a:r>
              <a:rPr lang="id-ID" sz="2200" dirty="0" err="1">
                <a:latin typeface="Arial Rounded MT Bold" panose="020F0704030504030204" pitchFamily="34" charset="0"/>
              </a:rPr>
              <a:t>sources</a:t>
            </a:r>
            <a:r>
              <a:rPr lang="id-ID" sz="2200" dirty="0">
                <a:latin typeface="Arial Rounded MT Bold" panose="020F0704030504030204" pitchFamily="34" charset="0"/>
              </a:rPr>
              <a:t> </a:t>
            </a:r>
            <a:r>
              <a:rPr lang="id-ID" sz="2200" dirty="0" err="1">
                <a:solidFill>
                  <a:srgbClr val="FF0000"/>
                </a:solidFill>
                <a:latin typeface="Arial Rounded MT Bold" panose="020F0704030504030204" pitchFamily="34" charset="0"/>
              </a:rPr>
              <a:t>for</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learning</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and</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understaanding</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relgion</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have</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been</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opening</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widely</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and</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very</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easy</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to</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obtained</a:t>
            </a:r>
            <a:r>
              <a:rPr lang="id-ID" sz="2200" dirty="0">
                <a:solidFill>
                  <a:srgbClr val="FF0000"/>
                </a:solidFill>
                <a:latin typeface="Arial Rounded MT Bold" panose="020F0704030504030204" pitchFamily="34" charset="0"/>
              </a:rPr>
              <a:t>;</a:t>
            </a:r>
            <a:endParaRPr lang="id-ID" sz="2200" dirty="0">
              <a:solidFill>
                <a:srgbClr val="FF0000"/>
              </a:solidFill>
              <a:latin typeface="Arial Rounded MT Bold" panose="020F0704030504030204" pitchFamily="34" charset="0"/>
            </a:endParaRPr>
          </a:p>
          <a:p>
            <a:pPr marL="457200" indent="-457200">
              <a:buFont typeface="+mj-lt"/>
              <a:buAutoNum type="arabicPeriod"/>
            </a:pPr>
            <a:r>
              <a:rPr lang="id-ID" sz="2200" dirty="0" err="1">
                <a:latin typeface="Arial Rounded MT Bold" panose="020F0704030504030204" pitchFamily="34" charset="0"/>
              </a:rPr>
              <a:t>Various</a:t>
            </a:r>
            <a:r>
              <a:rPr lang="id-ID" sz="2200" dirty="0">
                <a:latin typeface="Arial Rounded MT Bold" panose="020F0704030504030204" pitchFamily="34" charset="0"/>
              </a:rPr>
              <a:t> </a:t>
            </a:r>
            <a:r>
              <a:rPr lang="id-ID" sz="2200" dirty="0" err="1">
                <a:latin typeface="Arial Rounded MT Bold" panose="020F0704030504030204" pitchFamily="34" charset="0"/>
              </a:rPr>
              <a:t>kinds</a:t>
            </a:r>
            <a:r>
              <a:rPr lang="id-ID" sz="2200" dirty="0">
                <a:latin typeface="Arial Rounded MT Bold" panose="020F0704030504030204" pitchFamily="34" charset="0"/>
              </a:rPr>
              <a:t> </a:t>
            </a:r>
            <a:r>
              <a:rPr lang="id-ID" sz="2200" dirty="0" err="1">
                <a:latin typeface="Arial Rounded MT Bold" panose="020F0704030504030204" pitchFamily="34" charset="0"/>
              </a:rPr>
              <a:t>of</a:t>
            </a:r>
            <a:r>
              <a:rPr lang="id-ID" sz="2200" dirty="0">
                <a:latin typeface="Arial Rounded MT Bold" panose="020F0704030504030204" pitchFamily="34" charset="0"/>
              </a:rPr>
              <a:t> </a:t>
            </a:r>
            <a:r>
              <a:rPr lang="id-ID" sz="2200" dirty="0" err="1">
                <a:solidFill>
                  <a:srgbClr val="FF0000"/>
                </a:solidFill>
                <a:latin typeface="Arial Rounded MT Bold" panose="020F0704030504030204" pitchFamily="34" charset="0"/>
              </a:rPr>
              <a:t>information</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on</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religious</a:t>
            </a:r>
            <a:r>
              <a:rPr lang="id-ID" sz="2200" dirty="0">
                <a:solidFill>
                  <a:srgbClr val="FF0000"/>
                </a:solidFill>
                <a:latin typeface="Arial Rounded MT Bold" panose="020F0704030504030204" pitchFamily="34" charset="0"/>
              </a:rPr>
              <a:t> </a:t>
            </a:r>
            <a:r>
              <a:rPr lang="id-ID" sz="2200" dirty="0" err="1">
                <a:solidFill>
                  <a:srgbClr val="FF0000"/>
                </a:solidFill>
                <a:latin typeface="Arial Rounded MT Bold" panose="020F0704030504030204" pitchFamily="34" charset="0"/>
              </a:rPr>
              <a:t>thought</a:t>
            </a:r>
            <a:r>
              <a:rPr lang="id-ID" sz="2200" dirty="0">
                <a:latin typeface="Arial Rounded MT Bold" panose="020F0704030504030204" pitchFamily="34" charset="0"/>
              </a:rPr>
              <a:t> </a:t>
            </a:r>
            <a:r>
              <a:rPr lang="id-ID" sz="2200" dirty="0" err="1">
                <a:latin typeface="Arial Rounded MT Bold" panose="020F0704030504030204" pitchFamily="34" charset="0"/>
              </a:rPr>
              <a:t>have</a:t>
            </a:r>
            <a:r>
              <a:rPr lang="id-ID" sz="2200" dirty="0">
                <a:latin typeface="Arial Rounded MT Bold" panose="020F0704030504030204" pitchFamily="34" charset="0"/>
              </a:rPr>
              <a:t> </a:t>
            </a:r>
            <a:r>
              <a:rPr lang="id-ID" sz="2200" dirty="0" err="1">
                <a:latin typeface="Arial Rounded MT Bold" panose="020F0704030504030204" pitchFamily="34" charset="0"/>
              </a:rPr>
              <a:t>been</a:t>
            </a:r>
            <a:r>
              <a:rPr lang="id-ID" sz="2200" dirty="0">
                <a:latin typeface="Arial Rounded MT Bold" panose="020F0704030504030204" pitchFamily="34" charset="0"/>
              </a:rPr>
              <a:t> </a:t>
            </a:r>
            <a:r>
              <a:rPr lang="id-ID" sz="2200" dirty="0" err="1">
                <a:latin typeface="Arial Rounded MT Bold" panose="020F0704030504030204" pitchFamily="34" charset="0"/>
              </a:rPr>
              <a:t>forming</a:t>
            </a:r>
            <a:r>
              <a:rPr lang="id-ID" sz="2200" dirty="0">
                <a:latin typeface="Arial Rounded MT Bold" panose="020F0704030504030204" pitchFamily="34" charset="0"/>
              </a:rPr>
              <a:t> </a:t>
            </a:r>
            <a:r>
              <a:rPr lang="id-ID" sz="2200" dirty="0" err="1">
                <a:latin typeface="Arial Rounded MT Bold" panose="020F0704030504030204" pitchFamily="34" charset="0"/>
              </a:rPr>
              <a:t>new</a:t>
            </a:r>
            <a:r>
              <a:rPr lang="id-ID" sz="2200" dirty="0">
                <a:latin typeface="Arial Rounded MT Bold" panose="020F0704030504030204" pitchFamily="34" charset="0"/>
              </a:rPr>
              <a:t> </a:t>
            </a:r>
            <a:r>
              <a:rPr lang="id-ID" sz="2200" dirty="0" err="1">
                <a:latin typeface="Arial Rounded MT Bold" panose="020F0704030504030204" pitchFamily="34" charset="0"/>
              </a:rPr>
              <a:t>ways</a:t>
            </a:r>
            <a:r>
              <a:rPr lang="id-ID" sz="2200" dirty="0">
                <a:latin typeface="Arial Rounded MT Bold" panose="020F0704030504030204" pitchFamily="34" charset="0"/>
              </a:rPr>
              <a:t> </a:t>
            </a:r>
            <a:r>
              <a:rPr lang="id-ID" sz="2200" dirty="0" err="1">
                <a:latin typeface="Arial Rounded MT Bold" panose="020F0704030504030204" pitchFamily="34" charset="0"/>
              </a:rPr>
              <a:t>of</a:t>
            </a:r>
            <a:r>
              <a:rPr lang="id-ID" sz="2200" dirty="0">
                <a:latin typeface="Arial Rounded MT Bold" panose="020F0704030504030204" pitchFamily="34" charset="0"/>
              </a:rPr>
              <a:t> </a:t>
            </a:r>
            <a:r>
              <a:rPr lang="id-ID" sz="2200" dirty="0" err="1">
                <a:latin typeface="Arial Rounded MT Bold" panose="020F0704030504030204" pitchFamily="34" charset="0"/>
              </a:rPr>
              <a:t>religion</a:t>
            </a:r>
            <a:r>
              <a:rPr lang="id-ID" sz="2200" dirty="0">
                <a:latin typeface="Arial Rounded MT Bold" panose="020F0704030504030204" pitchFamily="34" charset="0"/>
              </a:rPr>
              <a:t> </a:t>
            </a:r>
            <a:r>
              <a:rPr lang="id-ID" sz="2200" dirty="0" err="1">
                <a:latin typeface="Arial Rounded MT Bold" panose="020F0704030504030204" pitchFamily="34" charset="0"/>
              </a:rPr>
              <a:t>that</a:t>
            </a:r>
            <a:r>
              <a:rPr lang="id-ID" sz="2200" dirty="0">
                <a:latin typeface="Arial Rounded MT Bold" panose="020F0704030504030204" pitchFamily="34" charset="0"/>
              </a:rPr>
              <a:t> </a:t>
            </a:r>
            <a:r>
              <a:rPr lang="id-ID" sz="2200" dirty="0" err="1">
                <a:latin typeface="Arial Rounded MT Bold" panose="020F0704030504030204" pitchFamily="34" charset="0"/>
              </a:rPr>
              <a:t>is</a:t>
            </a:r>
            <a:r>
              <a:rPr lang="id-ID" sz="2200" dirty="0">
                <a:latin typeface="Arial Rounded MT Bold" panose="020F0704030504030204" pitchFamily="34" charset="0"/>
              </a:rPr>
              <a:t> not </a:t>
            </a:r>
            <a:r>
              <a:rPr lang="id-ID" sz="2200" dirty="0" err="1">
                <a:latin typeface="Arial Rounded MT Bold" panose="020F0704030504030204" pitchFamily="34" charset="0"/>
              </a:rPr>
              <a:t>the</a:t>
            </a:r>
            <a:r>
              <a:rPr lang="id-ID" sz="2200" dirty="0">
                <a:latin typeface="Arial Rounded MT Bold" panose="020F0704030504030204" pitchFamily="34" charset="0"/>
              </a:rPr>
              <a:t> </a:t>
            </a:r>
            <a:r>
              <a:rPr lang="id-ID" sz="2200" dirty="0" err="1">
                <a:latin typeface="Arial Rounded MT Bold" panose="020F0704030504030204" pitchFamily="34" charset="0"/>
              </a:rPr>
              <a:t>same</a:t>
            </a:r>
            <a:r>
              <a:rPr lang="id-ID" sz="2200" dirty="0">
                <a:latin typeface="Arial Rounded MT Bold" panose="020F0704030504030204" pitchFamily="34" charset="0"/>
              </a:rPr>
              <a:t> as </a:t>
            </a:r>
            <a:r>
              <a:rPr lang="id-ID" sz="2200" dirty="0" err="1">
                <a:latin typeface="Arial Rounded MT Bold" panose="020F0704030504030204" pitchFamily="34" charset="0"/>
              </a:rPr>
              <a:t>the</a:t>
            </a:r>
            <a:r>
              <a:rPr lang="id-ID" sz="2200" dirty="0">
                <a:latin typeface="Arial Rounded MT Bold" panose="020F0704030504030204" pitchFamily="34" charset="0"/>
              </a:rPr>
              <a:t> </a:t>
            </a:r>
            <a:r>
              <a:rPr lang="id-ID" sz="2200" dirty="0" err="1">
                <a:latin typeface="Arial Rounded MT Bold" panose="020F0704030504030204" pitchFamily="34" charset="0"/>
              </a:rPr>
              <a:t>conventional</a:t>
            </a:r>
            <a:r>
              <a:rPr lang="id-ID" sz="2200" dirty="0">
                <a:latin typeface="Arial Rounded MT Bold" panose="020F0704030504030204" pitchFamily="34" charset="0"/>
              </a:rPr>
              <a:t> </a:t>
            </a:r>
            <a:r>
              <a:rPr lang="id-ID" sz="2200" dirty="0" err="1">
                <a:latin typeface="Arial Rounded MT Bold" panose="020F0704030504030204" pitchFamily="34" charset="0"/>
              </a:rPr>
              <a:t>ways</a:t>
            </a:r>
            <a:r>
              <a:rPr lang="id-ID" altLang="id-ID" sz="2200" b="1" dirty="0">
                <a:latin typeface="Arial Narrow" panose="020B0606020202030204" pitchFamily="34" charset="0"/>
              </a:rPr>
              <a:t>, </a:t>
            </a:r>
            <a:r>
              <a:rPr lang="id-ID" altLang="id-ID" sz="2200" b="1" dirty="0" err="1">
                <a:latin typeface="Arial Narrow" panose="020B0606020202030204" pitchFamily="34" charset="0"/>
              </a:rPr>
              <a:t>such</a:t>
            </a:r>
            <a:r>
              <a:rPr lang="id-ID" altLang="id-ID" sz="2200" b="1" dirty="0">
                <a:latin typeface="Arial Narrow" panose="020B0606020202030204" pitchFamily="34" charset="0"/>
              </a:rPr>
              <a:t> as: </a:t>
            </a:r>
            <a:r>
              <a:rPr lang="id-ID" altLang="id-ID" sz="2200" b="1" dirty="0" err="1">
                <a:latin typeface="Arial Narrow" panose="020B0606020202030204" pitchFamily="34" charset="0"/>
              </a:rPr>
              <a:t>wanting</a:t>
            </a:r>
            <a:r>
              <a:rPr lang="id-ID" altLang="id-ID" sz="2200" b="1" dirty="0">
                <a:latin typeface="Arial Narrow" panose="020B0606020202030204" pitchFamily="34" charset="0"/>
              </a:rPr>
              <a:t> </a:t>
            </a:r>
            <a:r>
              <a:rPr lang="id-ID" altLang="id-ID" sz="2200" b="1" dirty="0" err="1">
                <a:latin typeface="Arial Narrow" panose="020B0606020202030204" pitchFamily="34" charset="0"/>
              </a:rPr>
              <a:t>practicality</a:t>
            </a:r>
            <a:r>
              <a:rPr lang="id-ID" altLang="id-ID" sz="2200" b="1" dirty="0">
                <a:latin typeface="Arial Narrow" panose="020B0606020202030204" pitchFamily="34" charset="0"/>
              </a:rPr>
              <a:t>, </a:t>
            </a:r>
            <a:r>
              <a:rPr lang="id-ID" altLang="id-ID" sz="2200" b="1" dirty="0" err="1">
                <a:latin typeface="Arial Narrow" panose="020B0606020202030204" pitchFamily="34" charset="0"/>
              </a:rPr>
              <a:t>diverse</a:t>
            </a:r>
            <a:r>
              <a:rPr lang="id-ID" altLang="id-ID" sz="2200" b="1" dirty="0">
                <a:latin typeface="Arial Narrow" panose="020B0606020202030204" pitchFamily="34" charset="0"/>
              </a:rPr>
              <a:t> </a:t>
            </a:r>
            <a:r>
              <a:rPr lang="id-ID" altLang="id-ID" sz="2200" b="1" dirty="0" err="1">
                <a:latin typeface="Arial Narrow" panose="020B0606020202030204" pitchFamily="34" charset="0"/>
              </a:rPr>
              <a:t>sources</a:t>
            </a:r>
            <a:r>
              <a:rPr lang="id-ID" altLang="id-ID" sz="2200" b="1" dirty="0">
                <a:latin typeface="Arial Narrow" panose="020B0606020202030204" pitchFamily="34" charset="0"/>
              </a:rPr>
              <a:t> </a:t>
            </a:r>
            <a:r>
              <a:rPr lang="id-ID" altLang="id-ID" sz="2200" b="1" dirty="0" err="1">
                <a:latin typeface="Arial Narrow" panose="020B0606020202030204" pitchFamily="34" charset="0"/>
              </a:rPr>
              <a:t>of</a:t>
            </a:r>
            <a:r>
              <a:rPr lang="id-ID" altLang="id-ID" sz="2200" b="1" dirty="0">
                <a:latin typeface="Arial Narrow" panose="020B0606020202030204" pitchFamily="34" charset="0"/>
              </a:rPr>
              <a:t> </a:t>
            </a:r>
            <a:r>
              <a:rPr lang="id-ID" altLang="id-ID" sz="2200" b="1" dirty="0" err="1">
                <a:latin typeface="Arial Narrow" panose="020B0606020202030204" pitchFamily="34" charset="0"/>
              </a:rPr>
              <a:t>reference</a:t>
            </a:r>
            <a:r>
              <a:rPr lang="id-ID" altLang="id-ID" sz="2200" b="1" dirty="0">
                <a:latin typeface="Arial Narrow" panose="020B0606020202030204" pitchFamily="34" charset="0"/>
              </a:rPr>
              <a:t>, etc.</a:t>
            </a:r>
            <a:endParaRPr lang="id-ID" altLang="id-ID" sz="2200" b="1" dirty="0">
              <a:latin typeface="Arial Narrow" panose="020B0606020202030204" pitchFamily="34" charset="0"/>
            </a:endParaRPr>
          </a:p>
          <a:p>
            <a:pPr marL="457200" indent="-457200">
              <a:buFont typeface="+mj-lt"/>
              <a:buAutoNum type="arabicPeriod"/>
            </a:pPr>
            <a:r>
              <a:rPr lang="id-ID" sz="2200" dirty="0">
                <a:latin typeface="Arial Rounded MT Bold" panose="020F0704030504030204" pitchFamily="34" charset="0"/>
              </a:rPr>
              <a:t>The </a:t>
            </a:r>
            <a:r>
              <a:rPr lang="id-ID" sz="2200" dirty="0" err="1">
                <a:latin typeface="Arial Rounded MT Bold" panose="020F0704030504030204" pitchFamily="34" charset="0"/>
              </a:rPr>
              <a:t>variety</a:t>
            </a:r>
            <a:r>
              <a:rPr lang="id-ID" sz="2200" dirty="0">
                <a:latin typeface="Arial Rounded MT Bold" panose="020F0704030504030204" pitchFamily="34" charset="0"/>
              </a:rPr>
              <a:t> </a:t>
            </a:r>
            <a:r>
              <a:rPr lang="id-ID" sz="2200" dirty="0" err="1">
                <a:latin typeface="Arial Rounded MT Bold" panose="020F0704030504030204" pitchFamily="34" charset="0"/>
              </a:rPr>
              <a:t>and</a:t>
            </a:r>
            <a:r>
              <a:rPr lang="id-ID" sz="2200" dirty="0">
                <a:latin typeface="Arial Rounded MT Bold" panose="020F0704030504030204" pitchFamily="34" charset="0"/>
              </a:rPr>
              <a:t> </a:t>
            </a:r>
            <a:r>
              <a:rPr lang="id-ID" sz="2200" dirty="0" err="1">
                <a:latin typeface="Arial Rounded MT Bold" panose="020F0704030504030204" pitchFamily="34" charset="0"/>
              </a:rPr>
              <a:t>amount</a:t>
            </a:r>
            <a:r>
              <a:rPr lang="id-ID" sz="2200" dirty="0">
                <a:latin typeface="Arial Rounded MT Bold" panose="020F0704030504030204" pitchFamily="34" charset="0"/>
              </a:rPr>
              <a:t> </a:t>
            </a:r>
            <a:r>
              <a:rPr lang="id-ID" sz="2200" dirty="0" err="1">
                <a:latin typeface="Arial Rounded MT Bold" panose="020F0704030504030204" pitchFamily="34" charset="0"/>
              </a:rPr>
              <a:t>of</a:t>
            </a:r>
            <a:r>
              <a:rPr lang="id-ID" sz="2200" dirty="0">
                <a:latin typeface="Arial Rounded MT Bold" panose="020F0704030504030204" pitchFamily="34" charset="0"/>
              </a:rPr>
              <a:t> </a:t>
            </a:r>
            <a:r>
              <a:rPr lang="id-ID" sz="2200" dirty="0" err="1">
                <a:latin typeface="Arial Rounded MT Bold" panose="020F0704030504030204" pitchFamily="34" charset="0"/>
              </a:rPr>
              <a:t>information</a:t>
            </a:r>
            <a:r>
              <a:rPr lang="id-ID" sz="2200" dirty="0">
                <a:latin typeface="Arial Rounded MT Bold" panose="020F0704030504030204" pitchFamily="34" charset="0"/>
              </a:rPr>
              <a:t> </a:t>
            </a:r>
            <a:r>
              <a:rPr lang="id-ID" sz="2200" dirty="0" err="1">
                <a:latin typeface="Arial Rounded MT Bold" panose="020F0704030504030204" pitchFamily="34" charset="0"/>
              </a:rPr>
              <a:t>can</a:t>
            </a:r>
            <a:r>
              <a:rPr lang="id-ID" sz="2200" dirty="0">
                <a:latin typeface="Arial Rounded MT Bold" panose="020F0704030504030204" pitchFamily="34" charset="0"/>
              </a:rPr>
              <a:t> </a:t>
            </a:r>
            <a:r>
              <a:rPr lang="id-ID" sz="2200" dirty="0" err="1">
                <a:latin typeface="Arial Rounded MT Bold" panose="020F0704030504030204" pitchFamily="34" charset="0"/>
              </a:rPr>
              <a:t>weaken</a:t>
            </a:r>
            <a:r>
              <a:rPr lang="id-ID" sz="2200" dirty="0">
                <a:latin typeface="Arial Rounded MT Bold" panose="020F0704030504030204" pitchFamily="34" charset="0"/>
              </a:rPr>
              <a:t>  </a:t>
            </a:r>
            <a:r>
              <a:rPr lang="id-ID" sz="2200" dirty="0" err="1">
                <a:latin typeface="Arial Rounded MT Bold" panose="020F0704030504030204" pitchFamily="34" charset="0"/>
              </a:rPr>
              <a:t>and</a:t>
            </a:r>
            <a:r>
              <a:rPr lang="id-ID" sz="2200" dirty="0">
                <a:latin typeface="Arial Rounded MT Bold" panose="020F0704030504030204" pitchFamily="34" charset="0"/>
              </a:rPr>
              <a:t> -</a:t>
            </a:r>
            <a:r>
              <a:rPr lang="id-ID" sz="2200" dirty="0" err="1">
                <a:latin typeface="Arial Rounded MT Bold" panose="020F0704030504030204" pitchFamily="34" charset="0"/>
              </a:rPr>
              <a:t>vice</a:t>
            </a:r>
            <a:r>
              <a:rPr lang="id-ID" sz="2200" dirty="0">
                <a:latin typeface="Arial Rounded MT Bold" panose="020F0704030504030204" pitchFamily="34" charset="0"/>
              </a:rPr>
              <a:t> </a:t>
            </a:r>
            <a:r>
              <a:rPr lang="id-ID" sz="2200" dirty="0" err="1">
                <a:latin typeface="Arial Rounded MT Bold" panose="020F0704030504030204" pitchFamily="34" charset="0"/>
              </a:rPr>
              <a:t>versa</a:t>
            </a:r>
            <a:r>
              <a:rPr lang="id-ID" sz="2200" dirty="0">
                <a:latin typeface="Arial Rounded MT Bold" panose="020F0704030504030204" pitchFamily="34" charset="0"/>
              </a:rPr>
              <a:t>- </a:t>
            </a:r>
            <a:r>
              <a:rPr lang="id-ID" sz="2200" dirty="0" err="1">
                <a:latin typeface="Arial Rounded MT Bold" panose="020F0704030504030204" pitchFamily="34" charset="0"/>
              </a:rPr>
              <a:t>can</a:t>
            </a:r>
            <a:r>
              <a:rPr lang="id-ID" sz="2200" dirty="0">
                <a:latin typeface="Arial Rounded MT Bold" panose="020F0704030504030204" pitchFamily="34" charset="0"/>
              </a:rPr>
              <a:t> </a:t>
            </a:r>
            <a:r>
              <a:rPr lang="id-ID" sz="2200" dirty="0" err="1">
                <a:latin typeface="Arial Rounded MT Bold" panose="020F0704030504030204" pitchFamily="34" charset="0"/>
              </a:rPr>
              <a:t>be</a:t>
            </a:r>
            <a:r>
              <a:rPr lang="id-ID" sz="2200" dirty="0">
                <a:latin typeface="Arial Rounded MT Bold" panose="020F0704030504030204" pitchFamily="34" charset="0"/>
              </a:rPr>
              <a:t> </a:t>
            </a:r>
            <a:r>
              <a:rPr lang="id-ID" sz="2200" dirty="0" err="1">
                <a:latin typeface="Arial Rounded MT Bold" panose="020F0704030504030204" pitchFamily="34" charset="0"/>
              </a:rPr>
              <a:t>strengthen</a:t>
            </a:r>
            <a:r>
              <a:rPr lang="id-ID" sz="2200" dirty="0">
                <a:latin typeface="Arial Rounded MT Bold" panose="020F0704030504030204" pitchFamily="34" charset="0"/>
              </a:rPr>
              <a:t> </a:t>
            </a:r>
            <a:r>
              <a:rPr lang="id-ID" sz="2200" dirty="0" err="1">
                <a:latin typeface="Arial Rounded MT Bold" panose="020F0704030504030204" pitchFamily="34" charset="0"/>
              </a:rPr>
              <a:t>the</a:t>
            </a:r>
            <a:r>
              <a:rPr lang="id-ID" sz="2200" dirty="0">
                <a:latin typeface="Arial Rounded MT Bold" panose="020F0704030504030204" pitchFamily="34" charset="0"/>
              </a:rPr>
              <a:t> </a:t>
            </a:r>
            <a:r>
              <a:rPr lang="id-ID" sz="2200" dirty="0" err="1">
                <a:latin typeface="Arial Rounded MT Bold" panose="020F0704030504030204" pitchFamily="34" charset="0"/>
              </a:rPr>
              <a:t>religious</a:t>
            </a:r>
            <a:r>
              <a:rPr lang="id-ID" sz="2200" dirty="0">
                <a:latin typeface="Arial Rounded MT Bold" panose="020F0704030504030204" pitchFamily="34" charset="0"/>
              </a:rPr>
              <a:t> </a:t>
            </a:r>
            <a:r>
              <a:rPr lang="id-ID" sz="2200" dirty="0" err="1">
                <a:latin typeface="Arial Rounded MT Bold" panose="020F0704030504030204" pitchFamily="34" charset="0"/>
              </a:rPr>
              <a:t>belief</a:t>
            </a:r>
            <a:r>
              <a:rPr lang="id-ID" sz="2200" dirty="0">
                <a:latin typeface="Arial Rounded MT Bold" panose="020F0704030504030204" pitchFamily="34" charset="0"/>
              </a:rPr>
              <a:t> </a:t>
            </a:r>
            <a:r>
              <a:rPr lang="id-ID" sz="2200" dirty="0" err="1">
                <a:latin typeface="Arial Rounded MT Bold" panose="020F0704030504030204" pitchFamily="34" charset="0"/>
              </a:rPr>
              <a:t>and</a:t>
            </a:r>
            <a:r>
              <a:rPr lang="id-ID" sz="2200" dirty="0">
                <a:latin typeface="Arial Rounded MT Bold" panose="020F0704030504030204" pitchFamily="34" charset="0"/>
              </a:rPr>
              <a:t> </a:t>
            </a:r>
            <a:r>
              <a:rPr lang="id-ID" sz="2200" dirty="0" err="1">
                <a:latin typeface="Arial Rounded MT Bold" panose="020F0704030504030204" pitchFamily="34" charset="0"/>
              </a:rPr>
              <a:t>religious</a:t>
            </a:r>
            <a:r>
              <a:rPr lang="id-ID" sz="2200" dirty="0">
                <a:latin typeface="Arial Rounded MT Bold" panose="020F0704030504030204" pitchFamily="34" charset="0"/>
              </a:rPr>
              <a:t> </a:t>
            </a:r>
            <a:r>
              <a:rPr lang="id-ID" sz="2200" dirty="0" err="1">
                <a:latin typeface="Arial Rounded MT Bold" panose="020F0704030504030204" pitchFamily="34" charset="0"/>
              </a:rPr>
              <a:t>practice</a:t>
            </a:r>
            <a:r>
              <a:rPr lang="id-ID" sz="2200" dirty="0">
                <a:latin typeface="Arial Rounded MT Bold" panose="020F0704030504030204" pitchFamily="34" charset="0"/>
              </a:rPr>
              <a:t>. </a:t>
            </a:r>
            <a:r>
              <a:rPr lang="id-ID" sz="2200" dirty="0" err="1">
                <a:latin typeface="Arial Rounded MT Bold" panose="020F0704030504030204" pitchFamily="34" charset="0"/>
              </a:rPr>
              <a:t>Especially</a:t>
            </a:r>
            <a:r>
              <a:rPr lang="id-ID" sz="2200" dirty="0">
                <a:latin typeface="Arial Rounded MT Bold" panose="020F0704030504030204" pitchFamily="34" charset="0"/>
              </a:rPr>
              <a:t> </a:t>
            </a:r>
            <a:r>
              <a:rPr lang="id-ID" sz="2200" dirty="0" err="1">
                <a:latin typeface="Arial Rounded MT Bold" panose="020F0704030504030204" pitchFamily="34" charset="0"/>
              </a:rPr>
              <a:t>for</a:t>
            </a:r>
            <a:r>
              <a:rPr lang="id-ID" sz="2200" dirty="0">
                <a:latin typeface="Arial Rounded MT Bold" panose="020F0704030504030204" pitchFamily="34" charset="0"/>
              </a:rPr>
              <a:t> </a:t>
            </a:r>
            <a:r>
              <a:rPr lang="id-ID" sz="2200" dirty="0" err="1">
                <a:latin typeface="Arial Rounded MT Bold" panose="020F0704030504030204" pitchFamily="34" charset="0"/>
              </a:rPr>
              <a:t>the</a:t>
            </a:r>
            <a:r>
              <a:rPr lang="id-ID" sz="2200" dirty="0">
                <a:latin typeface="Arial Rounded MT Bold" panose="020F0704030504030204" pitchFamily="34" charset="0"/>
              </a:rPr>
              <a:t> </a:t>
            </a:r>
            <a:r>
              <a:rPr lang="id-ID" sz="2200" dirty="0" err="1">
                <a:latin typeface="Arial Rounded MT Bold" panose="020F0704030504030204" pitchFamily="34" charset="0"/>
              </a:rPr>
              <a:t>young</a:t>
            </a:r>
            <a:r>
              <a:rPr lang="id-ID" sz="2200" dirty="0">
                <a:latin typeface="Arial Rounded MT Bold" panose="020F0704030504030204" pitchFamily="34" charset="0"/>
              </a:rPr>
              <a:t> </a:t>
            </a:r>
            <a:r>
              <a:rPr lang="id-ID" sz="2200" dirty="0" err="1">
                <a:latin typeface="Arial Rounded MT Bold" panose="020F0704030504030204" pitchFamily="34" charset="0"/>
              </a:rPr>
              <a:t>generasion</a:t>
            </a:r>
            <a:r>
              <a:rPr lang="id-ID" sz="2200" dirty="0">
                <a:latin typeface="Arial Rounded MT Bold" panose="020F0704030504030204" pitchFamily="34" charset="0"/>
              </a:rPr>
              <a:t>)</a:t>
            </a:r>
            <a:endParaRPr lang="id-ID" sz="2200" dirty="0">
              <a:solidFill>
                <a:srgbClr val="FF0000"/>
              </a:solidFill>
              <a:latin typeface="Arial Narrow" panose="020B0606020202030204" pitchFamily="34" charset="0"/>
            </a:endParaRPr>
          </a:p>
          <a:p>
            <a:pPr marL="457200" indent="-457200">
              <a:buFont typeface="+mj-lt"/>
              <a:buAutoNum type="arabicPeriod"/>
            </a:pPr>
            <a:r>
              <a:rPr lang="id-ID" altLang="id-ID" sz="2400" dirty="0">
                <a:solidFill>
                  <a:srgbClr val="FF0000"/>
                </a:solidFill>
                <a:latin typeface="Arial Narrow" panose="020B0606020202030204" pitchFamily="34" charset="0"/>
              </a:rPr>
              <a:t>The </a:t>
            </a:r>
            <a:r>
              <a:rPr lang="id-ID" altLang="id-ID" sz="2400" dirty="0" err="1">
                <a:solidFill>
                  <a:srgbClr val="FF0000"/>
                </a:solidFill>
                <a:latin typeface="Arial Narrow" panose="020B0606020202030204" pitchFamily="34" charset="0"/>
              </a:rPr>
              <a:t>diversity</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of</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information</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obout</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the</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religiuos</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thoght</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can</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encourage</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to</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reluctance</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and</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escape</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from</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religion</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and</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vice</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versa</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it</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can</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also</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encourage</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to</a:t>
            </a:r>
            <a:r>
              <a:rPr lang="id-ID" altLang="id-ID" sz="2400" dirty="0">
                <a:solidFill>
                  <a:srgbClr val="FF0000"/>
                </a:solidFill>
                <a:latin typeface="Arial Narrow" panose="020B0606020202030204" pitchFamily="34" charset="0"/>
              </a:rPr>
              <a:t> </a:t>
            </a:r>
            <a:r>
              <a:rPr lang="id-ID" altLang="id-ID" sz="2400" dirty="0" err="1">
                <a:solidFill>
                  <a:srgbClr val="FF0000"/>
                </a:solidFill>
                <a:latin typeface="Arial Narrow" panose="020B0606020202030204" pitchFamily="34" charset="0"/>
              </a:rPr>
              <a:t>radicalism</a:t>
            </a:r>
            <a:r>
              <a:rPr lang="id-ID" altLang="id-ID" sz="2400" dirty="0">
                <a:solidFill>
                  <a:srgbClr val="FF0000"/>
                </a:solidFill>
                <a:latin typeface="Arial Narrow" panose="020B0606020202030204" pitchFamily="34" charset="0"/>
              </a:rPr>
              <a:t>.</a:t>
            </a:r>
            <a:endParaRPr lang="id-ID" altLang="id-ID" dirty="0">
              <a:solidFill>
                <a:srgbClr val="FF0000"/>
              </a:solidFill>
              <a:latin typeface="Arial Narrow" panose="020B0606020202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447261" y="278296"/>
            <a:ext cx="9601199" cy="957367"/>
          </a:xfrm>
        </p:spPr>
        <p:txBody>
          <a:bodyPr>
            <a:normAutofit fontScale="90000"/>
          </a:bodyPr>
          <a:lstStyle/>
          <a:p>
            <a:r>
              <a:rPr lang="id-ID" sz="3200" b="1" dirty="0">
                <a:latin typeface="Arial Narrow" panose="020B0606020202030204" pitchFamily="34" charset="0"/>
              </a:rPr>
              <a:t>CHALLENGES AND OFFORTUNITIES </a:t>
            </a:r>
            <a:r>
              <a:rPr lang="id-ID" sz="3200" b="1" dirty="0">
                <a:solidFill>
                  <a:schemeClr val="tx1"/>
                </a:solidFill>
                <a:latin typeface="Arial Narrow" panose="020B0606020202030204" pitchFamily="34" charset="0"/>
              </a:rPr>
              <a:t>OF ICT EXPANSION IN ISLAMIC EDUCATION</a:t>
            </a:r>
            <a:endParaRPr lang="id-ID" sz="3200" b="1" dirty="0">
              <a:latin typeface="Arial Narrow" panose="020B0606020202030204" pitchFamily="34" charset="0"/>
            </a:endParaRPr>
          </a:p>
        </p:txBody>
      </p:sp>
      <p:sp>
        <p:nvSpPr>
          <p:cNvPr id="3" name="Tampungan Konten 2"/>
          <p:cNvSpPr>
            <a:spLocks noGrp="1"/>
          </p:cNvSpPr>
          <p:nvPr>
            <p:ph idx="1"/>
          </p:nvPr>
        </p:nvSpPr>
        <p:spPr>
          <a:xfrm>
            <a:off x="377687" y="1520687"/>
            <a:ext cx="11618843" cy="5059017"/>
          </a:xfrm>
        </p:spPr>
        <p:txBody>
          <a:bodyPr>
            <a:normAutofit fontScale="92500"/>
          </a:bodyPr>
          <a:lstStyle/>
          <a:p>
            <a:pPr marL="457200" indent="-457200">
              <a:buFont typeface="+mj-lt"/>
              <a:buAutoNum type="arabicPeriod"/>
            </a:pPr>
            <a:r>
              <a:rPr lang="id-ID" sz="2800" dirty="0">
                <a:latin typeface="Arial Rounded MT Bold" panose="020F0704030504030204" pitchFamily="34" charset="0"/>
              </a:rPr>
              <a:t>Telah hadir beragam alat teknologi yang makin canggih yang dapat digunakan dengan mudah dan terjangkau untuk kegiatan pendidikan Islam; </a:t>
            </a:r>
            <a:endParaRPr lang="id-ID" sz="2800" dirty="0">
              <a:latin typeface="Arial Rounded MT Bold" panose="020F0704030504030204" pitchFamily="34" charset="0"/>
            </a:endParaRPr>
          </a:p>
          <a:p>
            <a:pPr marL="457200" indent="-457200">
              <a:buFont typeface="+mj-lt"/>
              <a:buAutoNum type="arabicPeriod"/>
            </a:pPr>
            <a:r>
              <a:rPr lang="id-ID" sz="2800" dirty="0">
                <a:latin typeface="Arial Rounded MT Bold" panose="020F0704030504030204" pitchFamily="34" charset="0"/>
              </a:rPr>
              <a:t>Sumber </a:t>
            </a:r>
            <a:r>
              <a:rPr lang="id-ID" sz="2800" dirty="0" err="1">
                <a:latin typeface="Arial Rounded MT Bold" panose="020F0704030504030204" pitchFamily="34" charset="0"/>
              </a:rPr>
              <a:t>Iinformasi</a:t>
            </a:r>
            <a:r>
              <a:rPr lang="id-ID" sz="2800" dirty="0">
                <a:latin typeface="Arial Rounded MT Bold" panose="020F0704030504030204" pitchFamily="34" charset="0"/>
              </a:rPr>
              <a:t> dan sumber belajar telah berlimpah dari berbagai media dan sumber (baik yang positif ataupun negatif) yang dapat dengan mudah dan cepat untuk digunakan untuk pendidikan Islam; </a:t>
            </a:r>
            <a:endParaRPr lang="id-ID" sz="2100" dirty="0">
              <a:latin typeface="Arial Rounded MT Bold" panose="020F0704030504030204" pitchFamily="34" charset="0"/>
            </a:endParaRPr>
          </a:p>
          <a:p>
            <a:pPr marL="457200" indent="-457200">
              <a:buFont typeface="+mj-lt"/>
              <a:buAutoNum type="arabicPeriod"/>
            </a:pPr>
            <a:r>
              <a:rPr lang="id-ID" sz="2800" dirty="0">
                <a:solidFill>
                  <a:srgbClr val="FFFF00"/>
                </a:solidFill>
                <a:latin typeface="Arial Rounded MT Bold" panose="020F0704030504030204" pitchFamily="34" charset="0"/>
              </a:rPr>
              <a:t>Adanya ketergantungan generasi digital </a:t>
            </a:r>
            <a:r>
              <a:rPr lang="id-ID" sz="2800" dirty="0" err="1">
                <a:solidFill>
                  <a:srgbClr val="FFFF00"/>
                </a:solidFill>
                <a:latin typeface="Arial Rounded MT Bold" panose="020F0704030504030204" pitchFamily="34" charset="0"/>
              </a:rPr>
              <a:t>native</a:t>
            </a:r>
            <a:r>
              <a:rPr lang="id-ID" sz="2800" dirty="0">
                <a:solidFill>
                  <a:srgbClr val="FFFF00"/>
                </a:solidFill>
                <a:latin typeface="Arial Rounded MT Bold" panose="020F0704030504030204" pitchFamily="34" charset="0"/>
              </a:rPr>
              <a:t>/generasi Y dan Z terhadap ICT dalam kehidupan sehari-hari; </a:t>
            </a:r>
            <a:endParaRPr lang="id-ID" sz="2800" dirty="0">
              <a:solidFill>
                <a:srgbClr val="FFFF00"/>
              </a:solidFill>
              <a:latin typeface="Arial Rounded MT Bold" panose="020F0704030504030204" pitchFamily="34" charset="0"/>
            </a:endParaRPr>
          </a:p>
          <a:p>
            <a:pPr marL="457200" indent="-457200">
              <a:buFont typeface="+mj-lt"/>
              <a:buAutoNum type="arabicPeriod"/>
            </a:pPr>
            <a:r>
              <a:rPr lang="id-ID" sz="2800" dirty="0">
                <a:solidFill>
                  <a:srgbClr val="FF0000"/>
                </a:solidFill>
                <a:latin typeface="Arial Rounded MT Bold" panose="020F0704030504030204" pitchFamily="34" charset="0"/>
              </a:rPr>
              <a:t>Telah terjadi perbedaan dan kesenjangan dalam hal konsep dan praktik pendidikan Islam antara peserta didik yang digital </a:t>
            </a:r>
            <a:r>
              <a:rPr lang="id-ID" sz="2800" dirty="0" err="1">
                <a:solidFill>
                  <a:srgbClr val="FF0000"/>
                </a:solidFill>
                <a:latin typeface="Arial Rounded MT Bold" panose="020F0704030504030204" pitchFamily="34" charset="0"/>
              </a:rPr>
              <a:t>tanive</a:t>
            </a:r>
            <a:r>
              <a:rPr lang="id-ID" sz="2800" dirty="0">
                <a:solidFill>
                  <a:srgbClr val="FF0000"/>
                </a:solidFill>
                <a:latin typeface="Arial Rounded MT Bold" panose="020F0704030504030204" pitchFamily="34" charset="0"/>
              </a:rPr>
              <a:t> dan pendidik yang digital </a:t>
            </a:r>
            <a:r>
              <a:rPr lang="id-ID" sz="2800" dirty="0" err="1">
                <a:solidFill>
                  <a:srgbClr val="FF0000"/>
                </a:solidFill>
                <a:latin typeface="Arial Rounded MT Bold" panose="020F0704030504030204" pitchFamily="34" charset="0"/>
              </a:rPr>
              <a:t>immigrant</a:t>
            </a:r>
            <a:r>
              <a:rPr lang="id-ID" sz="2800" dirty="0">
                <a:solidFill>
                  <a:srgbClr val="FF0000"/>
                </a:solidFill>
                <a:latin typeface="Arial Rounded MT Bold" panose="020F0704030504030204" pitchFamily="34" charset="0"/>
              </a:rPr>
              <a:t>.</a:t>
            </a:r>
            <a:endParaRPr lang="id-ID" sz="2800" dirty="0">
              <a:solidFill>
                <a:srgbClr val="FF0000"/>
              </a:solidFill>
              <a:latin typeface="Arial Rounded MT Bold" panose="020F07040305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447261" y="278296"/>
            <a:ext cx="9601199" cy="957367"/>
          </a:xfrm>
        </p:spPr>
        <p:txBody>
          <a:bodyPr>
            <a:normAutofit fontScale="90000"/>
          </a:bodyPr>
          <a:lstStyle/>
          <a:p>
            <a:r>
              <a:rPr lang="id-ID" sz="3200" b="1" dirty="0">
                <a:latin typeface="Arial Narrow" panose="020B0606020202030204" pitchFamily="34" charset="0"/>
              </a:rPr>
              <a:t>CHALLENGES AND OFFORTUNITIES </a:t>
            </a:r>
            <a:r>
              <a:rPr lang="id-ID" sz="3200" b="1" dirty="0">
                <a:solidFill>
                  <a:schemeClr val="tx1"/>
                </a:solidFill>
                <a:latin typeface="Arial Narrow" panose="020B0606020202030204" pitchFamily="34" charset="0"/>
              </a:rPr>
              <a:t>OF ICT EXPANSION IN ISLAMIC EDUCATION</a:t>
            </a:r>
            <a:endParaRPr lang="id-ID" sz="3200" b="1" dirty="0">
              <a:latin typeface="Arial Narrow" panose="020B0606020202030204" pitchFamily="34" charset="0"/>
            </a:endParaRPr>
          </a:p>
        </p:txBody>
      </p:sp>
      <p:sp>
        <p:nvSpPr>
          <p:cNvPr id="3" name="Tampungan Konten 2"/>
          <p:cNvSpPr>
            <a:spLocks noGrp="1"/>
          </p:cNvSpPr>
          <p:nvPr>
            <p:ph idx="1"/>
          </p:nvPr>
        </p:nvSpPr>
        <p:spPr>
          <a:xfrm>
            <a:off x="377687" y="1520687"/>
            <a:ext cx="11618843" cy="5059017"/>
          </a:xfrm>
        </p:spPr>
        <p:txBody>
          <a:bodyPr>
            <a:normAutofit/>
          </a:bodyPr>
          <a:lstStyle/>
          <a:p>
            <a:pPr marL="457200" indent="-457200">
              <a:buFont typeface="+mj-lt"/>
              <a:buAutoNum type="arabicPeriod"/>
            </a:pPr>
            <a:r>
              <a:rPr lang="id-ID" sz="2600" dirty="0" err="1">
                <a:latin typeface="Arial Rounded MT Bold" panose="020F0704030504030204" pitchFamily="34" charset="0"/>
              </a:rPr>
              <a:t>Various</a:t>
            </a:r>
            <a:r>
              <a:rPr lang="id-ID" sz="2600" dirty="0">
                <a:latin typeface="Arial Rounded MT Bold" panose="020F0704030504030204" pitchFamily="34" charset="0"/>
              </a:rPr>
              <a:t> </a:t>
            </a:r>
            <a:r>
              <a:rPr lang="id-ID" sz="2600" dirty="0" err="1">
                <a:latin typeface="Arial Rounded MT Bold" panose="020F0704030504030204" pitchFamily="34" charset="0"/>
              </a:rPr>
              <a:t>tools</a:t>
            </a:r>
            <a:r>
              <a:rPr lang="id-ID" sz="2600" dirty="0">
                <a:latin typeface="Arial Rounded MT Bold" panose="020F0704030504030204" pitchFamily="34" charset="0"/>
              </a:rPr>
              <a:t> </a:t>
            </a:r>
            <a:r>
              <a:rPr lang="id-ID" sz="2600" dirty="0" err="1">
                <a:latin typeface="Arial Rounded MT Bold" panose="020F0704030504030204" pitchFamily="34" charset="0"/>
              </a:rPr>
              <a:t>and</a:t>
            </a:r>
            <a:r>
              <a:rPr lang="id-ID" sz="2600" dirty="0">
                <a:latin typeface="Arial Rounded MT Bold" panose="020F0704030504030204" pitchFamily="34" charset="0"/>
              </a:rPr>
              <a:t> </a:t>
            </a:r>
            <a:r>
              <a:rPr lang="id-ID" sz="2600" dirty="0" err="1">
                <a:latin typeface="Arial Rounded MT Bold" panose="020F0704030504030204" pitchFamily="34" charset="0"/>
              </a:rPr>
              <a:t>medias</a:t>
            </a:r>
            <a:r>
              <a:rPr lang="id-ID" sz="2600" dirty="0">
                <a:latin typeface="Arial Rounded MT Bold" panose="020F0704030504030204" pitchFamily="34" charset="0"/>
              </a:rPr>
              <a:t> </a:t>
            </a:r>
            <a:r>
              <a:rPr lang="id-ID" sz="2600" dirty="0" err="1">
                <a:latin typeface="Arial Rounded MT Bold" panose="020F0704030504030204" pitchFamily="34" charset="0"/>
              </a:rPr>
              <a:t>have</a:t>
            </a:r>
            <a:r>
              <a:rPr lang="id-ID" sz="2600" dirty="0">
                <a:latin typeface="Arial Rounded MT Bold" panose="020F0704030504030204" pitchFamily="34" charset="0"/>
              </a:rPr>
              <a:t> </a:t>
            </a:r>
            <a:r>
              <a:rPr lang="id-ID" sz="2600" dirty="0" err="1">
                <a:latin typeface="Arial Rounded MT Bold" panose="020F0704030504030204" pitchFamily="34" charset="0"/>
              </a:rPr>
              <a:t>become</a:t>
            </a:r>
            <a:r>
              <a:rPr lang="id-ID" sz="2600" dirty="0">
                <a:latin typeface="Arial Rounded MT Bold" panose="020F0704030504030204" pitchFamily="34" charset="0"/>
              </a:rPr>
              <a:t> </a:t>
            </a:r>
            <a:r>
              <a:rPr lang="id-ID" sz="2600" dirty="0" err="1">
                <a:latin typeface="Arial Rounded MT Bold" panose="020F0704030504030204" pitchFamily="34" charset="0"/>
              </a:rPr>
              <a:t>increasingly</a:t>
            </a:r>
            <a:r>
              <a:rPr lang="id-ID" sz="2600" dirty="0">
                <a:latin typeface="Arial Rounded MT Bold" panose="020F0704030504030204" pitchFamily="34" charset="0"/>
              </a:rPr>
              <a:t> </a:t>
            </a:r>
            <a:r>
              <a:rPr lang="id-ID" sz="2600" dirty="0" err="1">
                <a:latin typeface="Arial Rounded MT Bold" panose="020F0704030504030204" pitchFamily="34" charset="0"/>
              </a:rPr>
              <a:t>sophisticated</a:t>
            </a:r>
            <a:r>
              <a:rPr lang="id-ID" sz="2600" dirty="0">
                <a:latin typeface="Arial Rounded MT Bold" panose="020F0704030504030204" pitchFamily="34" charset="0"/>
              </a:rPr>
              <a:t>, </a:t>
            </a:r>
            <a:r>
              <a:rPr lang="id-ID" sz="2600" dirty="0" err="1">
                <a:latin typeface="Arial Rounded MT Bold" panose="020F0704030504030204" pitchFamily="34" charset="0"/>
              </a:rPr>
              <a:t>and</a:t>
            </a:r>
            <a:r>
              <a:rPr lang="id-ID" sz="2600" dirty="0">
                <a:latin typeface="Arial Rounded MT Bold" panose="020F0704030504030204" pitchFamily="34" charset="0"/>
              </a:rPr>
              <a:t> </a:t>
            </a:r>
            <a:r>
              <a:rPr lang="id-ID" sz="2600" dirty="0" err="1">
                <a:latin typeface="Arial Rounded MT Bold" panose="020F0704030504030204" pitchFamily="34" charset="0"/>
              </a:rPr>
              <a:t>can</a:t>
            </a:r>
            <a:r>
              <a:rPr lang="id-ID" sz="2600" dirty="0">
                <a:latin typeface="Arial Rounded MT Bold" panose="020F0704030504030204" pitchFamily="34" charset="0"/>
              </a:rPr>
              <a:t> </a:t>
            </a:r>
            <a:r>
              <a:rPr lang="id-ID" sz="2600" dirty="0" err="1">
                <a:latin typeface="Arial Rounded MT Bold" panose="020F0704030504030204" pitchFamily="34" charset="0"/>
              </a:rPr>
              <a:t>be</a:t>
            </a:r>
            <a:r>
              <a:rPr lang="id-ID" sz="2600" dirty="0">
                <a:latin typeface="Arial Rounded MT Bold" panose="020F0704030504030204" pitchFamily="34" charset="0"/>
              </a:rPr>
              <a:t> </a:t>
            </a:r>
            <a:r>
              <a:rPr lang="id-ID" sz="2600" dirty="0" err="1">
                <a:latin typeface="Arial Rounded MT Bold" panose="020F0704030504030204" pitchFamily="34" charset="0"/>
              </a:rPr>
              <a:t>used</a:t>
            </a:r>
            <a:r>
              <a:rPr lang="id-ID" sz="2600" dirty="0">
                <a:latin typeface="Arial Rounded MT Bold" panose="020F0704030504030204" pitchFamily="34" charset="0"/>
              </a:rPr>
              <a:t> </a:t>
            </a:r>
            <a:r>
              <a:rPr lang="id-ID" sz="2600" dirty="0" err="1">
                <a:latin typeface="Arial Rounded MT Bold" panose="020F0704030504030204" pitchFamily="34" charset="0"/>
              </a:rPr>
              <a:t>easily</a:t>
            </a:r>
            <a:r>
              <a:rPr lang="id-ID" sz="2600" dirty="0">
                <a:latin typeface="Arial Rounded MT Bold" panose="020F0704030504030204" pitchFamily="34" charset="0"/>
              </a:rPr>
              <a:t> </a:t>
            </a:r>
            <a:r>
              <a:rPr lang="id-ID" sz="2600" dirty="0" err="1">
                <a:latin typeface="Arial Rounded MT Bold" panose="020F0704030504030204" pitchFamily="34" charset="0"/>
              </a:rPr>
              <a:t>and</a:t>
            </a:r>
            <a:r>
              <a:rPr lang="id-ID" sz="2600" dirty="0">
                <a:latin typeface="Arial Rounded MT Bold" panose="020F0704030504030204" pitchFamily="34" charset="0"/>
              </a:rPr>
              <a:t> </a:t>
            </a:r>
            <a:r>
              <a:rPr lang="id-ID" sz="2600" dirty="0" err="1">
                <a:latin typeface="Arial Rounded MT Bold" panose="020F0704030504030204" pitchFamily="34" charset="0"/>
              </a:rPr>
              <a:t>affordably</a:t>
            </a:r>
            <a:r>
              <a:rPr lang="id-ID" sz="2600" dirty="0">
                <a:latin typeface="Arial Rounded MT Bold" panose="020F0704030504030204" pitchFamily="34" charset="0"/>
              </a:rPr>
              <a:t> </a:t>
            </a:r>
            <a:r>
              <a:rPr lang="id-ID" sz="2600" dirty="0" err="1">
                <a:latin typeface="Arial Rounded MT Bold" panose="020F0704030504030204" pitchFamily="34" charset="0"/>
              </a:rPr>
              <a:t>for</a:t>
            </a:r>
            <a:r>
              <a:rPr lang="id-ID" sz="2600" dirty="0">
                <a:latin typeface="Arial Rounded MT Bold" panose="020F0704030504030204" pitchFamily="34" charset="0"/>
              </a:rPr>
              <a:t> Islamic </a:t>
            </a:r>
            <a:r>
              <a:rPr lang="id-ID" sz="2600" dirty="0" err="1">
                <a:latin typeface="Arial Rounded MT Bold" panose="020F0704030504030204" pitchFamily="34" charset="0"/>
              </a:rPr>
              <a:t>education</a:t>
            </a:r>
            <a:r>
              <a:rPr lang="id-ID" sz="2600" dirty="0">
                <a:latin typeface="Arial Rounded MT Bold" panose="020F0704030504030204" pitchFamily="34" charset="0"/>
              </a:rPr>
              <a:t> </a:t>
            </a:r>
            <a:r>
              <a:rPr lang="id-ID" sz="2600" dirty="0" err="1">
                <a:latin typeface="Arial Rounded MT Bold" panose="020F0704030504030204" pitchFamily="34" charset="0"/>
              </a:rPr>
              <a:t>activities</a:t>
            </a:r>
            <a:r>
              <a:rPr lang="id-ID" sz="2600" dirty="0">
                <a:latin typeface="Arial Rounded MT Bold" panose="020F0704030504030204" pitchFamily="34" charset="0"/>
              </a:rPr>
              <a:t>;</a:t>
            </a:r>
            <a:endParaRPr lang="id-ID" sz="2600" dirty="0">
              <a:latin typeface="Arial Rounded MT Bold" panose="020F0704030504030204" pitchFamily="34" charset="0"/>
            </a:endParaRPr>
          </a:p>
          <a:p>
            <a:pPr marL="457200" indent="-457200">
              <a:buFont typeface="+mj-lt"/>
              <a:buAutoNum type="arabicPeriod"/>
            </a:pPr>
            <a:r>
              <a:rPr lang="id-ID" sz="2600" dirty="0">
                <a:latin typeface="Arial Rounded MT Bold" panose="020F0704030504030204" pitchFamily="34" charset="0"/>
              </a:rPr>
              <a:t>The </a:t>
            </a:r>
            <a:r>
              <a:rPr lang="id-ID" sz="2600" dirty="0" err="1">
                <a:latin typeface="Arial Rounded MT Bold" panose="020F0704030504030204" pitchFamily="34" charset="0"/>
              </a:rPr>
              <a:t>sources</a:t>
            </a:r>
            <a:r>
              <a:rPr lang="id-ID" sz="2600" dirty="0">
                <a:latin typeface="Arial Rounded MT Bold" panose="020F0704030504030204" pitchFamily="34" charset="0"/>
              </a:rPr>
              <a:t> </a:t>
            </a:r>
            <a:r>
              <a:rPr lang="id-ID" sz="2600" dirty="0" err="1">
                <a:latin typeface="Arial Rounded MT Bold" panose="020F0704030504030204" pitchFamily="34" charset="0"/>
              </a:rPr>
              <a:t>of</a:t>
            </a:r>
            <a:r>
              <a:rPr lang="id-ID" sz="2600" dirty="0">
                <a:latin typeface="Arial Rounded MT Bold" panose="020F0704030504030204" pitchFamily="34" charset="0"/>
              </a:rPr>
              <a:t> </a:t>
            </a:r>
            <a:r>
              <a:rPr lang="id-ID" sz="2600" dirty="0" err="1">
                <a:latin typeface="Arial Rounded MT Bold" panose="020F0704030504030204" pitchFamily="34" charset="0"/>
              </a:rPr>
              <a:t>information</a:t>
            </a:r>
            <a:r>
              <a:rPr lang="id-ID" sz="2600" dirty="0">
                <a:latin typeface="Arial Rounded MT Bold" panose="020F0704030504030204" pitchFamily="34" charset="0"/>
              </a:rPr>
              <a:t> </a:t>
            </a:r>
            <a:r>
              <a:rPr lang="id-ID" sz="2600" dirty="0" err="1">
                <a:latin typeface="Arial Rounded MT Bold" panose="020F0704030504030204" pitchFamily="34" charset="0"/>
              </a:rPr>
              <a:t>and</a:t>
            </a:r>
            <a:r>
              <a:rPr lang="id-ID" sz="2600" dirty="0">
                <a:latin typeface="Arial Rounded MT Bold" panose="020F0704030504030204" pitchFamily="34" charset="0"/>
              </a:rPr>
              <a:t> </a:t>
            </a:r>
            <a:r>
              <a:rPr lang="id-ID" sz="2600" dirty="0" err="1">
                <a:latin typeface="Arial Rounded MT Bold" panose="020F0704030504030204" pitchFamily="34" charset="0"/>
              </a:rPr>
              <a:t>learning</a:t>
            </a:r>
            <a:r>
              <a:rPr lang="id-ID" sz="2600" dirty="0">
                <a:latin typeface="Arial Rounded MT Bold" panose="020F0704030504030204" pitchFamily="34" charset="0"/>
              </a:rPr>
              <a:t> </a:t>
            </a:r>
            <a:r>
              <a:rPr lang="id-ID" sz="2600" dirty="0" err="1">
                <a:latin typeface="Arial Rounded MT Bold" panose="020F0704030504030204" pitchFamily="34" charset="0"/>
              </a:rPr>
              <a:t>resources</a:t>
            </a:r>
            <a:r>
              <a:rPr lang="id-ID" sz="2600" dirty="0">
                <a:latin typeface="Arial Rounded MT Bold" panose="020F0704030504030204" pitchFamily="34" charset="0"/>
              </a:rPr>
              <a:t> </a:t>
            </a:r>
            <a:r>
              <a:rPr lang="id-ID" sz="2600" dirty="0" err="1">
                <a:latin typeface="Arial Rounded MT Bold" panose="020F0704030504030204" pitchFamily="34" charset="0"/>
              </a:rPr>
              <a:t>have</a:t>
            </a:r>
            <a:r>
              <a:rPr lang="id-ID" sz="2600" dirty="0">
                <a:latin typeface="Arial Rounded MT Bold" panose="020F0704030504030204" pitchFamily="34" charset="0"/>
              </a:rPr>
              <a:t> </a:t>
            </a:r>
            <a:r>
              <a:rPr lang="id-ID" sz="2600" dirty="0" err="1">
                <a:latin typeface="Arial Rounded MT Bold" panose="020F0704030504030204" pitchFamily="34" charset="0"/>
              </a:rPr>
              <a:t>been</a:t>
            </a:r>
            <a:r>
              <a:rPr lang="id-ID" sz="2600" dirty="0">
                <a:latin typeface="Arial Rounded MT Bold" panose="020F0704030504030204" pitchFamily="34" charset="0"/>
              </a:rPr>
              <a:t> </a:t>
            </a:r>
            <a:r>
              <a:rPr lang="id-ID" sz="2600" dirty="0" err="1">
                <a:latin typeface="Arial Rounded MT Bold" panose="020F0704030504030204" pitchFamily="34" charset="0"/>
              </a:rPr>
              <a:t>abundant</a:t>
            </a:r>
            <a:r>
              <a:rPr lang="id-ID" sz="2600" dirty="0">
                <a:latin typeface="Arial Rounded MT Bold" panose="020F0704030504030204" pitchFamily="34" charset="0"/>
              </a:rPr>
              <a:t>, </a:t>
            </a:r>
            <a:r>
              <a:rPr lang="id-ID" sz="2600" dirty="0" err="1">
                <a:latin typeface="Arial Rounded MT Bold" panose="020F0704030504030204" pitchFamily="34" charset="0"/>
              </a:rPr>
              <a:t>both</a:t>
            </a:r>
            <a:r>
              <a:rPr lang="id-ID" sz="2600" dirty="0">
                <a:latin typeface="Arial Rounded MT Bold" panose="020F0704030504030204" pitchFamily="34" charset="0"/>
              </a:rPr>
              <a:t> </a:t>
            </a:r>
            <a:r>
              <a:rPr lang="id-ID" sz="2600" dirty="0" err="1">
                <a:latin typeface="Arial Rounded MT Bold" panose="020F0704030504030204" pitchFamily="34" charset="0"/>
              </a:rPr>
              <a:t>potive</a:t>
            </a:r>
            <a:r>
              <a:rPr lang="id-ID" sz="2600" dirty="0">
                <a:latin typeface="Arial Rounded MT Bold" panose="020F0704030504030204" pitchFamily="34" charset="0"/>
              </a:rPr>
              <a:t> </a:t>
            </a:r>
            <a:r>
              <a:rPr lang="id-ID" sz="2600" dirty="0" err="1">
                <a:latin typeface="Arial Rounded MT Bold" panose="020F0704030504030204" pitchFamily="34" charset="0"/>
              </a:rPr>
              <a:t>and</a:t>
            </a:r>
            <a:r>
              <a:rPr lang="id-ID" sz="2600" dirty="0">
                <a:latin typeface="Arial Rounded MT Bold" panose="020F0704030504030204" pitchFamily="34" charset="0"/>
              </a:rPr>
              <a:t> </a:t>
            </a:r>
            <a:r>
              <a:rPr lang="id-ID" sz="2600" dirty="0" err="1">
                <a:latin typeface="Arial Rounded MT Bold" panose="020F0704030504030204" pitchFamily="34" charset="0"/>
              </a:rPr>
              <a:t>negative</a:t>
            </a:r>
            <a:r>
              <a:rPr lang="id-ID" sz="2600" dirty="0">
                <a:latin typeface="Arial Rounded MT Bold" panose="020F0704030504030204" pitchFamily="34" charset="0"/>
              </a:rPr>
              <a:t>, </a:t>
            </a:r>
            <a:r>
              <a:rPr lang="id-ID" sz="2600" dirty="0" err="1">
                <a:latin typeface="Arial Rounded MT Bold" panose="020F0704030504030204" pitchFamily="34" charset="0"/>
              </a:rPr>
              <a:t>that</a:t>
            </a:r>
            <a:r>
              <a:rPr lang="id-ID" sz="2600" dirty="0">
                <a:latin typeface="Arial Rounded MT Bold" panose="020F0704030504030204" pitchFamily="34" charset="0"/>
              </a:rPr>
              <a:t> </a:t>
            </a:r>
            <a:r>
              <a:rPr lang="id-ID" sz="2600" dirty="0" err="1">
                <a:latin typeface="Arial Rounded MT Bold" panose="020F0704030504030204" pitchFamily="34" charset="0"/>
              </a:rPr>
              <a:t>can</a:t>
            </a:r>
            <a:r>
              <a:rPr lang="id-ID" sz="2600" dirty="0">
                <a:latin typeface="Arial Rounded MT Bold" panose="020F0704030504030204" pitchFamily="34" charset="0"/>
              </a:rPr>
              <a:t> </a:t>
            </a:r>
            <a:r>
              <a:rPr lang="id-ID" sz="2600" dirty="0" err="1">
                <a:latin typeface="Arial Rounded MT Bold" panose="020F0704030504030204" pitchFamily="34" charset="0"/>
              </a:rPr>
              <a:t>be</a:t>
            </a:r>
            <a:r>
              <a:rPr lang="id-ID" sz="2600" dirty="0">
                <a:latin typeface="Arial Rounded MT Bold" panose="020F0704030504030204" pitchFamily="34" charset="0"/>
              </a:rPr>
              <a:t> </a:t>
            </a:r>
            <a:r>
              <a:rPr lang="id-ID" sz="2600" dirty="0" err="1">
                <a:latin typeface="Arial Rounded MT Bold" panose="020F0704030504030204" pitchFamily="34" charset="0"/>
              </a:rPr>
              <a:t>easily</a:t>
            </a:r>
            <a:r>
              <a:rPr lang="id-ID" sz="2600" dirty="0">
                <a:latin typeface="Arial Rounded MT Bold" panose="020F0704030504030204" pitchFamily="34" charset="0"/>
              </a:rPr>
              <a:t> </a:t>
            </a:r>
            <a:r>
              <a:rPr lang="id-ID" sz="2600" dirty="0" err="1">
                <a:latin typeface="Arial Rounded MT Bold" panose="020F0704030504030204" pitchFamily="34" charset="0"/>
              </a:rPr>
              <a:t>and</a:t>
            </a:r>
            <a:r>
              <a:rPr lang="id-ID" sz="2600" dirty="0">
                <a:latin typeface="Arial Rounded MT Bold" panose="020F0704030504030204" pitchFamily="34" charset="0"/>
              </a:rPr>
              <a:t> </a:t>
            </a:r>
            <a:r>
              <a:rPr lang="id-ID" sz="2600" dirty="0" err="1">
                <a:latin typeface="Arial Rounded MT Bold" panose="020F0704030504030204" pitchFamily="34" charset="0"/>
              </a:rPr>
              <a:t>quickly</a:t>
            </a:r>
            <a:r>
              <a:rPr lang="id-ID" sz="2600" dirty="0">
                <a:latin typeface="Arial Rounded MT Bold" panose="020F0704030504030204" pitchFamily="34" charset="0"/>
              </a:rPr>
              <a:t> </a:t>
            </a:r>
            <a:r>
              <a:rPr lang="id-ID" sz="2600" dirty="0" err="1">
                <a:latin typeface="Arial Rounded MT Bold" panose="020F0704030504030204" pitchFamily="34" charset="0"/>
              </a:rPr>
              <a:t>used</a:t>
            </a:r>
            <a:r>
              <a:rPr lang="id-ID" sz="2600" dirty="0">
                <a:latin typeface="Arial Rounded MT Bold" panose="020F0704030504030204" pitchFamily="34" charset="0"/>
              </a:rPr>
              <a:t> </a:t>
            </a:r>
            <a:r>
              <a:rPr lang="id-ID" sz="2600" dirty="0" err="1">
                <a:latin typeface="Arial Rounded MT Bold" panose="020F0704030504030204" pitchFamily="34" charset="0"/>
              </a:rPr>
              <a:t>for</a:t>
            </a:r>
            <a:r>
              <a:rPr lang="id-ID" sz="2600" dirty="0">
                <a:latin typeface="Arial Rounded MT Bold" panose="020F0704030504030204" pitchFamily="34" charset="0"/>
              </a:rPr>
              <a:t> Islamic </a:t>
            </a:r>
            <a:r>
              <a:rPr lang="id-ID" sz="2600" dirty="0" err="1">
                <a:latin typeface="Arial Rounded MT Bold" panose="020F0704030504030204" pitchFamily="34" charset="0"/>
              </a:rPr>
              <a:t>education</a:t>
            </a:r>
            <a:r>
              <a:rPr lang="id-ID" sz="2600" dirty="0">
                <a:latin typeface="Arial Rounded MT Bold" panose="020F0704030504030204" pitchFamily="34" charset="0"/>
              </a:rPr>
              <a:t>;</a:t>
            </a:r>
            <a:endParaRPr lang="id-ID" sz="2600" dirty="0">
              <a:latin typeface="Arial Rounded MT Bold" panose="020F0704030504030204" pitchFamily="34" charset="0"/>
            </a:endParaRPr>
          </a:p>
          <a:p>
            <a:pPr marL="457200" indent="-457200">
              <a:buFont typeface="+mj-lt"/>
              <a:buAutoNum type="arabicPeriod"/>
            </a:pPr>
            <a:r>
              <a:rPr lang="id-ID" sz="2600" dirty="0" err="1">
                <a:latin typeface="Arial Rounded MT Bold" panose="020F0704030504030204" pitchFamily="34" charset="0"/>
              </a:rPr>
              <a:t>There</a:t>
            </a:r>
            <a:r>
              <a:rPr lang="id-ID" sz="2600" dirty="0">
                <a:latin typeface="Arial Rounded MT Bold" panose="020F0704030504030204" pitchFamily="34" charset="0"/>
              </a:rPr>
              <a:t> has </a:t>
            </a:r>
            <a:r>
              <a:rPr lang="id-ID" sz="2600" dirty="0" err="1">
                <a:latin typeface="Arial Rounded MT Bold" panose="020F0704030504030204" pitchFamily="34" charset="0"/>
              </a:rPr>
              <a:t>been</a:t>
            </a:r>
            <a:r>
              <a:rPr lang="id-ID" sz="2600" dirty="0">
                <a:latin typeface="Arial Rounded MT Bold" panose="020F0704030504030204" pitchFamily="34" charset="0"/>
              </a:rPr>
              <a:t> a </a:t>
            </a:r>
            <a:r>
              <a:rPr lang="id-ID" sz="2600" dirty="0" err="1">
                <a:latin typeface="Arial Rounded MT Bold" panose="020F0704030504030204" pitchFamily="34" charset="0"/>
              </a:rPr>
              <a:t>dependence</a:t>
            </a:r>
            <a:r>
              <a:rPr lang="id-ID" sz="2600" dirty="0">
                <a:latin typeface="Arial Rounded MT Bold" panose="020F0704030504030204" pitchFamily="34" charset="0"/>
              </a:rPr>
              <a:t> </a:t>
            </a:r>
            <a:r>
              <a:rPr lang="id-ID" sz="2600" dirty="0" err="1">
                <a:latin typeface="Arial Rounded MT Bold" panose="020F0704030504030204" pitchFamily="34" charset="0"/>
              </a:rPr>
              <a:t>of</a:t>
            </a:r>
            <a:r>
              <a:rPr lang="id-ID" sz="2600" dirty="0">
                <a:latin typeface="Arial Rounded MT Bold" panose="020F0704030504030204" pitchFamily="34" charset="0"/>
              </a:rPr>
              <a:t> “</a:t>
            </a:r>
            <a:r>
              <a:rPr lang="id-ID" sz="2600" dirty="0" err="1">
                <a:latin typeface="Arial Rounded MT Bold" panose="020F0704030504030204" pitchFamily="34" charset="0"/>
              </a:rPr>
              <a:t>the</a:t>
            </a:r>
            <a:r>
              <a:rPr lang="id-ID" sz="2600" dirty="0">
                <a:latin typeface="Arial Rounded MT Bold" panose="020F0704030504030204" pitchFamily="34" charset="0"/>
              </a:rPr>
              <a:t> digital </a:t>
            </a:r>
            <a:r>
              <a:rPr lang="id-ID" sz="2600" dirty="0" err="1">
                <a:latin typeface="Arial Rounded MT Bold" panose="020F0704030504030204" pitchFamily="34" charset="0"/>
              </a:rPr>
              <a:t>native</a:t>
            </a:r>
            <a:r>
              <a:rPr lang="id-ID" sz="2600" dirty="0">
                <a:latin typeface="Arial Rounded MT Bold" panose="020F0704030504030204" pitchFamily="34" charset="0"/>
              </a:rPr>
              <a:t>/Y </a:t>
            </a:r>
            <a:r>
              <a:rPr lang="id-ID" sz="2600" dirty="0" err="1">
                <a:latin typeface="Arial Rounded MT Bold" panose="020F0704030504030204" pitchFamily="34" charset="0"/>
              </a:rPr>
              <a:t>and</a:t>
            </a:r>
            <a:r>
              <a:rPr lang="id-ID" sz="2600" dirty="0">
                <a:latin typeface="Arial Rounded MT Bold" panose="020F0704030504030204" pitchFamily="34" charset="0"/>
              </a:rPr>
              <a:t> Z </a:t>
            </a:r>
            <a:r>
              <a:rPr lang="id-ID" sz="2600" dirty="0" err="1">
                <a:latin typeface="Arial Rounded MT Bold" panose="020F0704030504030204" pitchFamily="34" charset="0"/>
              </a:rPr>
              <a:t>generastio</a:t>
            </a:r>
            <a:r>
              <a:rPr lang="id-ID" sz="2600" dirty="0">
                <a:latin typeface="Arial Rounded MT Bold" panose="020F0704030504030204" pitchFamily="34" charset="0"/>
              </a:rPr>
              <a:t>” </a:t>
            </a:r>
            <a:r>
              <a:rPr lang="id-ID" sz="2600" dirty="0" err="1">
                <a:latin typeface="Arial Rounded MT Bold" panose="020F0704030504030204" pitchFamily="34" charset="0"/>
              </a:rPr>
              <a:t>to</a:t>
            </a:r>
            <a:r>
              <a:rPr lang="id-ID" sz="2600" dirty="0">
                <a:latin typeface="Arial Rounded MT Bold" panose="020F0704030504030204" pitchFamily="34" charset="0"/>
              </a:rPr>
              <a:t>  ICT in </a:t>
            </a:r>
            <a:r>
              <a:rPr lang="id-ID" sz="2600" dirty="0" err="1">
                <a:latin typeface="Arial Rounded MT Bold" panose="020F0704030504030204" pitchFamily="34" charset="0"/>
              </a:rPr>
              <a:t>their</a:t>
            </a:r>
            <a:r>
              <a:rPr lang="id-ID" sz="2600" dirty="0">
                <a:latin typeface="Arial Rounded MT Bold" panose="020F0704030504030204" pitchFamily="34" charset="0"/>
              </a:rPr>
              <a:t> </a:t>
            </a:r>
            <a:r>
              <a:rPr lang="id-ID" sz="2600" dirty="0" err="1">
                <a:latin typeface="Arial Rounded MT Bold" panose="020F0704030504030204" pitchFamily="34" charset="0"/>
              </a:rPr>
              <a:t>everyday</a:t>
            </a:r>
            <a:r>
              <a:rPr lang="id-ID" sz="2600" dirty="0">
                <a:latin typeface="Arial Rounded MT Bold" panose="020F0704030504030204" pitchFamily="34" charset="0"/>
              </a:rPr>
              <a:t> </a:t>
            </a:r>
            <a:r>
              <a:rPr lang="id-ID" sz="2600" dirty="0" err="1">
                <a:latin typeface="Arial Rounded MT Bold" panose="020F0704030504030204" pitchFamily="34" charset="0"/>
              </a:rPr>
              <a:t>life</a:t>
            </a:r>
            <a:r>
              <a:rPr lang="id-ID" sz="2600" dirty="0">
                <a:latin typeface="Arial Rounded MT Bold" panose="020F0704030504030204" pitchFamily="34" charset="0"/>
              </a:rPr>
              <a:t>);</a:t>
            </a:r>
            <a:endParaRPr lang="id-ID" sz="2600" dirty="0">
              <a:solidFill>
                <a:srgbClr val="FFFF00"/>
              </a:solidFill>
              <a:latin typeface="Arial Rounded MT Bold" panose="020F0704030504030204" pitchFamily="34" charset="0"/>
            </a:endParaRPr>
          </a:p>
          <a:p>
            <a:pPr marL="457200" indent="-457200">
              <a:buFont typeface="+mj-lt"/>
              <a:buAutoNum type="arabicPeriod"/>
            </a:pP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There</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have</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been</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differences</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and</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gaps</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between</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the</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students</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who</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are digital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tanive</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with</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the</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educators</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who</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are digital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immigrant</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 in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concepts</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and</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practices</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of</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Islamic </a:t>
            </a:r>
            <a:r>
              <a:rPr lang="id-ID" altLang="id-ID" sz="2600" dirty="0" err="1">
                <a:latin typeface="Arial Rounded MT Bold" panose="020F0704030504030204" pitchFamily="34" charset="0"/>
                <a:ea typeface="Times New Roman" panose="02020603050405020304" pitchFamily="18" charset="0"/>
                <a:cs typeface="Courier New" panose="02070309020205020404" pitchFamily="49" charset="0"/>
              </a:rPr>
              <a:t>education</a:t>
            </a:r>
            <a:r>
              <a:rPr lang="id-ID" altLang="id-ID" sz="2600" dirty="0">
                <a:latin typeface="Arial Rounded MT Bold" panose="020F0704030504030204" pitchFamily="34" charset="0"/>
                <a:ea typeface="Times New Roman" panose="02020603050405020304" pitchFamily="18" charset="0"/>
                <a:cs typeface="Courier New" panose="02070309020205020404" pitchFamily="49" charset="0"/>
              </a:rPr>
              <a:t>. </a:t>
            </a:r>
            <a:endParaRPr lang="id-ID" sz="2600" dirty="0">
              <a:solidFill>
                <a:srgbClr val="FF0000"/>
              </a:solidFill>
              <a:latin typeface="Arial Rounded MT Bold" panose="020F07040305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341243" y="407505"/>
            <a:ext cx="9071114" cy="775252"/>
          </a:xfrm>
        </p:spPr>
        <p:txBody>
          <a:bodyPr>
            <a:noAutofit/>
          </a:bodyPr>
          <a:lstStyle/>
          <a:p>
            <a:pPr algn="l"/>
            <a:r>
              <a:rPr lang="id-ID" sz="2800" dirty="0"/>
              <a:t>PERBEDAAN GENERASI (THEORITICAL REVIEW)</a:t>
            </a:r>
            <a:endParaRPr lang="id-ID" sz="2800" dirty="0"/>
          </a:p>
        </p:txBody>
      </p:sp>
      <p:graphicFrame>
        <p:nvGraphicFramePr>
          <p:cNvPr id="4" name="Tabel 4"/>
          <p:cNvGraphicFramePr>
            <a:graphicFrameLocks noGrp="1"/>
          </p:cNvGraphicFramePr>
          <p:nvPr>
            <p:ph idx="1"/>
          </p:nvPr>
        </p:nvGraphicFramePr>
        <p:xfrm>
          <a:off x="241853" y="1321904"/>
          <a:ext cx="11744738" cy="5297558"/>
        </p:xfrm>
        <a:graphic>
          <a:graphicData uri="http://schemas.openxmlformats.org/drawingml/2006/table">
            <a:tbl>
              <a:tblPr firstRow="1" bandRow="1">
                <a:tableStyleId>{5C22544A-7EE6-4342-B048-85BDC9FD1C3A}</a:tableStyleId>
              </a:tblPr>
              <a:tblGrid>
                <a:gridCol w="1885003"/>
                <a:gridCol w="1971947"/>
                <a:gridCol w="1971947"/>
                <a:gridCol w="1971947"/>
                <a:gridCol w="1971947"/>
                <a:gridCol w="1971947"/>
              </a:tblGrid>
              <a:tr h="456739">
                <a:tc>
                  <a:txBody>
                    <a:bodyPr/>
                    <a:lstStyle/>
                    <a:p>
                      <a:pPr algn="ctr"/>
                      <a:r>
                        <a:rPr lang="id-ID" sz="1600" dirty="0"/>
                        <a:t>SUMBER</a:t>
                      </a:r>
                      <a:endParaRPr lang="id-ID" sz="1600" dirty="0"/>
                    </a:p>
                  </a:txBody>
                  <a:tcPr/>
                </a:tc>
                <a:tc gridSpan="5">
                  <a:txBody>
                    <a:bodyPr/>
                    <a:lstStyle/>
                    <a:p>
                      <a:pPr algn="ctr"/>
                      <a:r>
                        <a:rPr lang="id-ID" sz="1600" dirty="0"/>
                        <a:t>LABEL</a:t>
                      </a:r>
                      <a:endParaRPr lang="id-ID" sz="1600" dirty="0"/>
                    </a:p>
                  </a:txBody>
                  <a:tcPr/>
                </a:tc>
                <a:tc hMerge="1">
                  <a:tcPr/>
                </a:tc>
                <a:tc hMerge="1">
                  <a:tcPr/>
                </a:tc>
                <a:tc hMerge="1">
                  <a:tcPr/>
                </a:tc>
                <a:tc hMerge="1">
                  <a:tcPr/>
                </a:tc>
              </a:tr>
              <a:tr h="848715">
                <a:tc>
                  <a:txBody>
                    <a:bodyPr/>
                    <a:lstStyle/>
                    <a:p>
                      <a:r>
                        <a:rPr lang="id-ID" sz="1600" dirty="0" err="1"/>
                        <a:t>Tapscott</a:t>
                      </a:r>
                      <a:r>
                        <a:rPr lang="id-ID" sz="1600" dirty="0"/>
                        <a:t> (1998)</a:t>
                      </a:r>
                      <a:endParaRPr lang="id-ID"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id-ID" sz="1600" dirty="0"/>
                        <a:t>-</a:t>
                      </a:r>
                      <a:endParaRPr lang="id-ID"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id-ID" sz="1600" dirty="0"/>
                        <a:t>Baby Boom  </a:t>
                      </a:r>
                      <a:r>
                        <a:rPr lang="id-ID" sz="1600" dirty="0" err="1"/>
                        <a:t>Generation</a:t>
                      </a:r>
                      <a:endParaRPr lang="id-ID" sz="1600" dirty="0"/>
                    </a:p>
                    <a:p>
                      <a:r>
                        <a:rPr lang="id-ID" sz="1600" dirty="0"/>
                        <a:t>(1946-1964)</a:t>
                      </a:r>
                      <a:endParaRPr lang="id-ID" sz="1600" dirty="0"/>
                    </a:p>
                  </a:txBody>
                  <a:tcPr/>
                </a:tc>
                <a:tc>
                  <a:txBody>
                    <a:bodyPr/>
                    <a:lstStyle/>
                    <a:p>
                      <a:r>
                        <a:rPr lang="id-ID" sz="1600" dirty="0" err="1"/>
                        <a:t>Generation</a:t>
                      </a:r>
                      <a:r>
                        <a:rPr lang="id-ID" sz="1600" dirty="0"/>
                        <a:t> X</a:t>
                      </a:r>
                      <a:endParaRPr lang="id-ID" sz="1600" dirty="0"/>
                    </a:p>
                    <a:p>
                      <a:r>
                        <a:rPr lang="id-ID" sz="1600" dirty="0"/>
                        <a:t>(1965-1975)</a:t>
                      </a:r>
                      <a:endParaRPr lang="id-ID" sz="1600" dirty="0"/>
                    </a:p>
                    <a:p>
                      <a:endParaRPr lang="id-ID" sz="1600" dirty="0"/>
                    </a:p>
                  </a:txBody>
                  <a:tcPr/>
                </a:tc>
                <a:tc>
                  <a:txBody>
                    <a:bodyPr/>
                    <a:lstStyle/>
                    <a:p>
                      <a:r>
                        <a:rPr lang="id-ID" sz="1600" dirty="0"/>
                        <a:t>Digital </a:t>
                      </a:r>
                      <a:endParaRPr lang="id-ID" sz="1600" dirty="0"/>
                    </a:p>
                    <a:p>
                      <a:r>
                        <a:rPr lang="id-ID" sz="1600" dirty="0" err="1"/>
                        <a:t>Generation</a:t>
                      </a:r>
                      <a:endParaRPr lang="id-ID" sz="1600" dirty="0"/>
                    </a:p>
                    <a:p>
                      <a:r>
                        <a:rPr lang="id-ID" sz="1600" dirty="0"/>
                        <a:t>(1976-2000)</a:t>
                      </a:r>
                      <a:endParaRPr lang="id-ID" sz="1600" dirty="0"/>
                    </a:p>
                  </a:txBody>
                  <a:tcPr/>
                </a:tc>
                <a:tc>
                  <a:txBody>
                    <a:bodyPr/>
                    <a:lstStyle/>
                    <a:p>
                      <a:pPr algn="ctr"/>
                      <a:r>
                        <a:rPr lang="id-ID" sz="1600" dirty="0"/>
                        <a:t>-</a:t>
                      </a:r>
                      <a:endParaRPr lang="id-ID" sz="1600" dirty="0"/>
                    </a:p>
                  </a:txBody>
                  <a:tcPr/>
                </a:tc>
              </a:tr>
              <a:tr h="848715">
                <a:tc>
                  <a:txBody>
                    <a:bodyPr/>
                    <a:lstStyle/>
                    <a:p>
                      <a:r>
                        <a:rPr lang="en-US" sz="1600" dirty="0"/>
                        <a:t>Howe &amp; Strauss </a:t>
                      </a:r>
                      <a:endParaRPr lang="en-US" sz="1600" dirty="0"/>
                    </a:p>
                    <a:p>
                      <a:r>
                        <a:rPr lang="en-US" sz="1600" dirty="0"/>
                        <a:t>(2000)</a:t>
                      </a:r>
                      <a:endParaRPr lang="en-US" sz="1600" dirty="0"/>
                    </a:p>
                  </a:txBody>
                  <a:tcPr/>
                </a:tc>
                <a:tc>
                  <a:txBody>
                    <a:bodyPr/>
                    <a:lstStyle/>
                    <a:p>
                      <a:r>
                        <a:rPr lang="en-US" sz="1600" dirty="0"/>
                        <a:t>Silent </a:t>
                      </a:r>
                      <a:endParaRPr lang="en-US" sz="1600" dirty="0"/>
                    </a:p>
                    <a:p>
                      <a:r>
                        <a:rPr lang="en-US" sz="1600" dirty="0"/>
                        <a:t>Generation</a:t>
                      </a:r>
                      <a:endParaRPr lang="en-US" sz="1600" dirty="0"/>
                    </a:p>
                    <a:p>
                      <a:r>
                        <a:rPr lang="en-US" sz="1600" dirty="0"/>
                        <a:t>(1925-1943)</a:t>
                      </a:r>
                      <a:endParaRPr lang="en-US" sz="1600" dirty="0"/>
                    </a:p>
                  </a:txBody>
                  <a:tcPr/>
                </a:tc>
                <a:tc>
                  <a:txBody>
                    <a:bodyPr/>
                    <a:lstStyle/>
                    <a:p>
                      <a:r>
                        <a:rPr lang="en-US" sz="1600" dirty="0"/>
                        <a:t>Boom </a:t>
                      </a:r>
                      <a:endParaRPr lang="en-US" sz="1600" dirty="0"/>
                    </a:p>
                    <a:p>
                      <a:r>
                        <a:rPr lang="en-US" sz="1600" dirty="0"/>
                        <a:t>Generation</a:t>
                      </a:r>
                      <a:endParaRPr lang="en-US" sz="1600" dirty="0"/>
                    </a:p>
                    <a:p>
                      <a:r>
                        <a:rPr lang="en-US" sz="1600" dirty="0"/>
                        <a:t>(1943-1960)</a:t>
                      </a:r>
                      <a:endParaRPr lang="en-US" sz="1600" dirty="0"/>
                    </a:p>
                  </a:txBody>
                  <a:tcPr/>
                </a:tc>
                <a:tc>
                  <a:txBody>
                    <a:bodyPr/>
                    <a:lstStyle/>
                    <a:p>
                      <a:r>
                        <a:rPr lang="en-US" sz="1600" dirty="0"/>
                        <a:t>13th Generation</a:t>
                      </a:r>
                      <a:endParaRPr lang="en-US" sz="1600" dirty="0"/>
                    </a:p>
                    <a:p>
                      <a:r>
                        <a:rPr lang="en-US" sz="1600" dirty="0"/>
                        <a:t>(1961-1981)</a:t>
                      </a:r>
                      <a:endParaRPr lang="en-US" sz="1600" dirty="0"/>
                    </a:p>
                  </a:txBody>
                  <a:tcPr/>
                </a:tc>
                <a:tc>
                  <a:txBody>
                    <a:bodyPr/>
                    <a:lstStyle/>
                    <a:p>
                      <a:r>
                        <a:rPr lang="en-US" sz="1600" dirty="0" err="1"/>
                        <a:t>Millenial</a:t>
                      </a:r>
                      <a:r>
                        <a:rPr lang="en-US" sz="1600" dirty="0"/>
                        <a:t> </a:t>
                      </a:r>
                      <a:endParaRPr lang="en-US" sz="1600" dirty="0"/>
                    </a:p>
                    <a:p>
                      <a:r>
                        <a:rPr lang="en-US" sz="1600" dirty="0"/>
                        <a:t>Generation</a:t>
                      </a:r>
                      <a:endParaRPr lang="en-US" sz="1600" dirty="0"/>
                    </a:p>
                    <a:p>
                      <a:r>
                        <a:rPr lang="en-US" sz="1600" dirty="0"/>
                        <a:t>(1982-200)</a:t>
                      </a:r>
                      <a:endParaRPr lang="en-US" sz="1600" dirty="0"/>
                    </a:p>
                  </a:txBody>
                  <a:tcPr/>
                </a:tc>
                <a:tc>
                  <a:txBody>
                    <a:bodyPr/>
                    <a:lstStyle/>
                    <a:p>
                      <a:pPr algn="ctr"/>
                      <a:r>
                        <a:rPr lang="id-ID" sz="1600" dirty="0"/>
                        <a:t>-</a:t>
                      </a:r>
                      <a:endParaRPr lang="id-ID" sz="1600" dirty="0"/>
                    </a:p>
                  </a:txBody>
                  <a:tcPr/>
                </a:tc>
              </a:tr>
              <a:tr h="597244">
                <a:tc>
                  <a:txBody>
                    <a:bodyPr/>
                    <a:lstStyle/>
                    <a:p>
                      <a:r>
                        <a:rPr lang="nl-NL" sz="1600" dirty="0"/>
                        <a:t>Zemke et al</a:t>
                      </a:r>
                      <a:endParaRPr lang="nl-NL" sz="1600" dirty="0"/>
                    </a:p>
                    <a:p>
                      <a:r>
                        <a:rPr lang="nl-NL" sz="1600" dirty="0"/>
                        <a:t>(2000)</a:t>
                      </a:r>
                      <a:endParaRPr lang="nl-NL" sz="1600" dirty="0"/>
                    </a:p>
                  </a:txBody>
                  <a:tcPr/>
                </a:tc>
                <a:tc>
                  <a:txBody>
                    <a:bodyPr/>
                    <a:lstStyle/>
                    <a:p>
                      <a:r>
                        <a:rPr lang="nl-NL" sz="1600" dirty="0"/>
                        <a:t>Veterans</a:t>
                      </a:r>
                      <a:endParaRPr lang="nl-NL" sz="1600" dirty="0"/>
                    </a:p>
                    <a:p>
                      <a:r>
                        <a:rPr lang="nl-NL" sz="1600" dirty="0"/>
                        <a:t>(1922-1943)</a:t>
                      </a:r>
                      <a:endParaRPr lang="nl-NL" sz="1600" dirty="0"/>
                    </a:p>
                  </a:txBody>
                  <a:tcPr/>
                </a:tc>
                <a:tc>
                  <a:txBody>
                    <a:bodyPr/>
                    <a:lstStyle/>
                    <a:p>
                      <a:r>
                        <a:rPr lang="nl-NL" sz="1600" dirty="0"/>
                        <a:t>Baby Boomers</a:t>
                      </a:r>
                      <a:endParaRPr lang="nl-NL" sz="1600" dirty="0"/>
                    </a:p>
                    <a:p>
                      <a:r>
                        <a:rPr lang="nl-NL" sz="1600" dirty="0"/>
                        <a:t>(1943-1960)</a:t>
                      </a:r>
                      <a:endParaRPr lang="nl-NL" sz="1600" dirty="0"/>
                    </a:p>
                  </a:txBody>
                  <a:tcPr/>
                </a:tc>
                <a:tc>
                  <a:txBody>
                    <a:bodyPr/>
                    <a:lstStyle/>
                    <a:p>
                      <a:r>
                        <a:rPr lang="nl-NL" sz="1600" dirty="0"/>
                        <a:t>Gen-Xers</a:t>
                      </a:r>
                      <a:endParaRPr lang="nl-NL" sz="1600" dirty="0"/>
                    </a:p>
                    <a:p>
                      <a:r>
                        <a:rPr lang="nl-NL" sz="1600" dirty="0"/>
                        <a:t>(1960-1980)</a:t>
                      </a:r>
                      <a:endParaRPr lang="nl-NL" sz="1600" dirty="0"/>
                    </a:p>
                  </a:txBody>
                  <a:tcPr/>
                </a:tc>
                <a:tc>
                  <a:txBody>
                    <a:bodyPr/>
                    <a:lstStyle/>
                    <a:p>
                      <a:r>
                        <a:rPr lang="nl-NL" sz="1600" dirty="0"/>
                        <a:t>Nexters</a:t>
                      </a:r>
                      <a:endParaRPr lang="nl-NL" sz="1600" dirty="0"/>
                    </a:p>
                    <a:p>
                      <a:r>
                        <a:rPr lang="nl-NL" sz="1600" dirty="0"/>
                        <a:t>(1980-1999)</a:t>
                      </a:r>
                      <a:endParaRPr lang="nl-NL" sz="1600" dirty="0"/>
                    </a:p>
                  </a:txBody>
                  <a:tcPr/>
                </a:tc>
                <a:tc>
                  <a:txBody>
                    <a:bodyPr/>
                    <a:lstStyle/>
                    <a:p>
                      <a:pPr algn="ctr"/>
                      <a:r>
                        <a:rPr lang="id-ID" sz="1600" dirty="0"/>
                        <a:t>-</a:t>
                      </a:r>
                      <a:endParaRPr lang="id-ID" sz="1600" dirty="0"/>
                    </a:p>
                  </a:txBody>
                  <a:tcPr/>
                </a:tc>
              </a:tr>
              <a:tr h="848715">
                <a:tc>
                  <a:txBody>
                    <a:bodyPr/>
                    <a:lstStyle/>
                    <a:p>
                      <a:r>
                        <a:rPr lang="id-ID" sz="1600" dirty="0" err="1"/>
                        <a:t>Lancaster</a:t>
                      </a:r>
                      <a:r>
                        <a:rPr lang="id-ID" sz="1600" dirty="0"/>
                        <a:t> &amp; </a:t>
                      </a:r>
                      <a:r>
                        <a:rPr lang="id-ID" sz="1600" dirty="0" err="1"/>
                        <a:t>Stillman</a:t>
                      </a:r>
                      <a:r>
                        <a:rPr lang="id-ID" sz="1600" dirty="0"/>
                        <a:t> </a:t>
                      </a:r>
                      <a:endParaRPr lang="id-ID" sz="1600" dirty="0"/>
                    </a:p>
                    <a:p>
                      <a:r>
                        <a:rPr lang="id-ID" sz="1600" dirty="0"/>
                        <a:t>(2002)</a:t>
                      </a:r>
                      <a:endParaRPr lang="id-ID" sz="1600" dirty="0"/>
                    </a:p>
                  </a:txBody>
                  <a:tcPr/>
                </a:tc>
                <a:tc>
                  <a:txBody>
                    <a:bodyPr/>
                    <a:lstStyle/>
                    <a:p>
                      <a:r>
                        <a:rPr lang="id-ID" sz="1600" dirty="0" err="1"/>
                        <a:t>Traditionalist</a:t>
                      </a:r>
                      <a:endParaRPr lang="id-ID" sz="1600" dirty="0"/>
                    </a:p>
                    <a:p>
                      <a:r>
                        <a:rPr lang="id-ID" sz="1600" dirty="0"/>
                        <a:t>(1900-1945)</a:t>
                      </a:r>
                      <a:endParaRPr lang="id-ID" sz="1600" dirty="0"/>
                    </a:p>
                  </a:txBody>
                  <a:tcPr/>
                </a:tc>
                <a:tc>
                  <a:txBody>
                    <a:bodyPr/>
                    <a:lstStyle/>
                    <a:p>
                      <a:r>
                        <a:rPr lang="id-ID" sz="1600" dirty="0"/>
                        <a:t>Baby </a:t>
                      </a:r>
                      <a:r>
                        <a:rPr lang="id-ID" sz="1600" dirty="0" err="1"/>
                        <a:t>Boomers</a:t>
                      </a:r>
                      <a:r>
                        <a:rPr lang="id-ID" sz="1600" dirty="0"/>
                        <a:t> </a:t>
                      </a:r>
                      <a:endParaRPr lang="id-ID" sz="1600" dirty="0"/>
                    </a:p>
                    <a:p>
                      <a:r>
                        <a:rPr lang="id-ID" sz="1600" dirty="0"/>
                        <a:t>(1946-1964)</a:t>
                      </a:r>
                      <a:endParaRPr lang="id-ID" sz="1600" dirty="0"/>
                    </a:p>
                  </a:txBody>
                  <a:tcPr/>
                </a:tc>
                <a:tc>
                  <a:txBody>
                    <a:bodyPr/>
                    <a:lstStyle/>
                    <a:p>
                      <a:r>
                        <a:rPr lang="id-ID" sz="1600" dirty="0" err="1"/>
                        <a:t>Generation</a:t>
                      </a:r>
                      <a:r>
                        <a:rPr lang="id-ID" sz="1600" dirty="0"/>
                        <a:t> </a:t>
                      </a:r>
                      <a:r>
                        <a:rPr lang="id-ID" sz="1600" dirty="0" err="1"/>
                        <a:t>Xers</a:t>
                      </a:r>
                      <a:r>
                        <a:rPr lang="id-ID" sz="1600" dirty="0"/>
                        <a:t> </a:t>
                      </a:r>
                      <a:endParaRPr lang="id-ID" sz="1600" dirty="0"/>
                    </a:p>
                    <a:p>
                      <a:r>
                        <a:rPr lang="id-ID" sz="1600" dirty="0"/>
                        <a:t>(1965-1980)</a:t>
                      </a:r>
                      <a:endParaRPr lang="id-ID" sz="1600" dirty="0"/>
                    </a:p>
                  </a:txBody>
                  <a:tcPr/>
                </a:tc>
                <a:tc>
                  <a:txBody>
                    <a:bodyPr/>
                    <a:lstStyle/>
                    <a:p>
                      <a:r>
                        <a:rPr lang="id-ID" sz="1600" dirty="0" err="1"/>
                        <a:t>Generation</a:t>
                      </a:r>
                      <a:r>
                        <a:rPr lang="id-ID" sz="1600" dirty="0"/>
                        <a:t> Y </a:t>
                      </a:r>
                      <a:endParaRPr lang="id-ID" sz="1600" dirty="0"/>
                    </a:p>
                    <a:p>
                      <a:r>
                        <a:rPr lang="id-ID" sz="1600" dirty="0"/>
                        <a:t>(1981-1999)</a:t>
                      </a:r>
                      <a:endParaRPr lang="id-ID" sz="1600" dirty="0"/>
                    </a:p>
                  </a:txBody>
                  <a:tcPr/>
                </a:tc>
                <a:tc>
                  <a:txBody>
                    <a:bodyPr/>
                    <a:lstStyle/>
                    <a:p>
                      <a:pPr algn="ctr"/>
                      <a:r>
                        <a:rPr lang="id-ID" sz="1600" dirty="0"/>
                        <a:t>-</a:t>
                      </a:r>
                      <a:endParaRPr lang="id-ID" sz="1600" dirty="0"/>
                    </a:p>
                  </a:txBody>
                  <a:tcPr/>
                </a:tc>
              </a:tr>
              <a:tr h="848715">
                <a:tc>
                  <a:txBody>
                    <a:bodyPr/>
                    <a:lstStyle/>
                    <a:p>
                      <a:r>
                        <a:rPr lang="id-ID" sz="1600" dirty="0"/>
                        <a:t>Martin &amp; </a:t>
                      </a:r>
                      <a:r>
                        <a:rPr lang="id-ID" sz="1600" dirty="0" err="1"/>
                        <a:t>Tulgan</a:t>
                      </a:r>
                      <a:r>
                        <a:rPr lang="id-ID" sz="1600" dirty="0"/>
                        <a:t> </a:t>
                      </a:r>
                      <a:endParaRPr lang="id-ID" sz="1600" dirty="0"/>
                    </a:p>
                    <a:p>
                      <a:r>
                        <a:rPr lang="id-ID" sz="1600" dirty="0"/>
                        <a:t>(2002)</a:t>
                      </a:r>
                      <a:endParaRPr lang="id-ID" sz="1600" dirty="0"/>
                    </a:p>
                  </a:txBody>
                  <a:tcPr/>
                </a:tc>
                <a:tc>
                  <a:txBody>
                    <a:bodyPr/>
                    <a:lstStyle/>
                    <a:p>
                      <a:r>
                        <a:rPr lang="id-ID" sz="1600" dirty="0" err="1"/>
                        <a:t>Silent</a:t>
                      </a:r>
                      <a:r>
                        <a:rPr lang="id-ID" sz="1600" dirty="0"/>
                        <a:t> </a:t>
                      </a:r>
                      <a:endParaRPr lang="id-ID" sz="1600" dirty="0"/>
                    </a:p>
                    <a:p>
                      <a:r>
                        <a:rPr lang="id-ID" sz="1600" dirty="0" err="1"/>
                        <a:t>Generation</a:t>
                      </a:r>
                      <a:r>
                        <a:rPr lang="id-ID" sz="1600" dirty="0"/>
                        <a:t> </a:t>
                      </a:r>
                      <a:endParaRPr lang="id-ID" sz="1600" dirty="0"/>
                    </a:p>
                    <a:p>
                      <a:r>
                        <a:rPr lang="id-ID" sz="1600" dirty="0"/>
                        <a:t>(1925-1942)</a:t>
                      </a:r>
                      <a:endParaRPr lang="id-ID" sz="1600" dirty="0"/>
                    </a:p>
                  </a:txBody>
                  <a:tcPr/>
                </a:tc>
                <a:tc>
                  <a:txBody>
                    <a:bodyPr/>
                    <a:lstStyle/>
                    <a:p>
                      <a:r>
                        <a:rPr lang="id-ID" sz="1600" dirty="0"/>
                        <a:t>Baby </a:t>
                      </a:r>
                      <a:r>
                        <a:rPr lang="id-ID" sz="1600" dirty="0" err="1"/>
                        <a:t>Boomers</a:t>
                      </a:r>
                      <a:r>
                        <a:rPr lang="id-ID" sz="1600" dirty="0"/>
                        <a:t> </a:t>
                      </a:r>
                      <a:endParaRPr lang="id-ID" sz="1600" dirty="0"/>
                    </a:p>
                    <a:p>
                      <a:r>
                        <a:rPr lang="id-ID" sz="1600" dirty="0"/>
                        <a:t>(1946-1964)</a:t>
                      </a:r>
                      <a:endParaRPr lang="id-ID" sz="1600" dirty="0"/>
                    </a:p>
                  </a:txBody>
                  <a:tcPr/>
                </a:tc>
                <a:tc>
                  <a:txBody>
                    <a:bodyPr/>
                    <a:lstStyle/>
                    <a:p>
                      <a:r>
                        <a:rPr lang="id-ID" sz="1600" dirty="0" err="1"/>
                        <a:t>Generation</a:t>
                      </a:r>
                      <a:r>
                        <a:rPr lang="id-ID" sz="1600" dirty="0"/>
                        <a:t> X </a:t>
                      </a:r>
                      <a:endParaRPr lang="id-ID" sz="1600" dirty="0"/>
                    </a:p>
                    <a:p>
                      <a:r>
                        <a:rPr lang="id-ID" sz="1600" dirty="0"/>
                        <a:t>(1965-1977)</a:t>
                      </a:r>
                      <a:endParaRPr lang="id-ID" sz="1600" dirty="0"/>
                    </a:p>
                  </a:txBody>
                  <a:tcPr/>
                </a:tc>
                <a:tc>
                  <a:txBody>
                    <a:bodyPr/>
                    <a:lstStyle/>
                    <a:p>
                      <a:r>
                        <a:rPr lang="id-ID" sz="1600" dirty="0" err="1"/>
                        <a:t>Millenials</a:t>
                      </a:r>
                      <a:r>
                        <a:rPr lang="id-ID" sz="1600" dirty="0"/>
                        <a:t> </a:t>
                      </a:r>
                      <a:endParaRPr lang="id-ID" sz="1600" dirty="0"/>
                    </a:p>
                    <a:p>
                      <a:r>
                        <a:rPr lang="id-ID" sz="1600" dirty="0"/>
                        <a:t>(1978-2000)</a:t>
                      </a:r>
                      <a:endParaRPr lang="id-ID" sz="1600" dirty="0"/>
                    </a:p>
                  </a:txBody>
                  <a:tcPr/>
                </a:tc>
                <a:tc>
                  <a:txBody>
                    <a:bodyPr/>
                    <a:lstStyle/>
                    <a:p>
                      <a:pPr algn="ctr"/>
                      <a:r>
                        <a:rPr lang="id-ID" sz="1600" dirty="0"/>
                        <a:t>-</a:t>
                      </a:r>
                      <a:endParaRPr lang="id-ID" sz="1600" dirty="0"/>
                    </a:p>
                  </a:txBody>
                  <a:tcPr/>
                </a:tc>
              </a:tr>
              <a:tr h="848715">
                <a:tc>
                  <a:txBody>
                    <a:bodyPr/>
                    <a:lstStyle/>
                    <a:p>
                      <a:r>
                        <a:rPr lang="id-ID" sz="1600" dirty="0" err="1"/>
                        <a:t>Oblinger</a:t>
                      </a:r>
                      <a:r>
                        <a:rPr lang="id-ID" sz="1600" dirty="0"/>
                        <a:t> &amp; </a:t>
                      </a:r>
                      <a:r>
                        <a:rPr lang="id-ID" sz="1600" dirty="0" err="1"/>
                        <a:t>Oblinger</a:t>
                      </a:r>
                      <a:r>
                        <a:rPr lang="id-ID" sz="1600" dirty="0"/>
                        <a:t> </a:t>
                      </a:r>
                      <a:endParaRPr lang="id-ID" sz="1600" dirty="0"/>
                    </a:p>
                    <a:p>
                      <a:r>
                        <a:rPr lang="id-ID" sz="1600" dirty="0"/>
                        <a:t>(2005)</a:t>
                      </a:r>
                      <a:endParaRPr lang="id-ID" sz="1600" dirty="0"/>
                    </a:p>
                  </a:txBody>
                  <a:tcPr/>
                </a:tc>
                <a:tc>
                  <a:txBody>
                    <a:bodyPr/>
                    <a:lstStyle/>
                    <a:p>
                      <a:r>
                        <a:rPr lang="id-ID" sz="1600" dirty="0" err="1"/>
                        <a:t>Matures</a:t>
                      </a:r>
                      <a:endParaRPr lang="id-ID" sz="1600" dirty="0"/>
                    </a:p>
                    <a:p>
                      <a:r>
                        <a:rPr lang="id-ID" sz="1600" dirty="0"/>
                        <a:t>(&lt;1946)</a:t>
                      </a:r>
                      <a:endParaRPr lang="id-ID" sz="1600" dirty="0"/>
                    </a:p>
                  </a:txBody>
                  <a:tcPr/>
                </a:tc>
                <a:tc>
                  <a:txBody>
                    <a:bodyPr/>
                    <a:lstStyle/>
                    <a:p>
                      <a:r>
                        <a:rPr lang="id-ID" sz="1600" dirty="0"/>
                        <a:t>Baby </a:t>
                      </a:r>
                      <a:r>
                        <a:rPr lang="id-ID" sz="1600" dirty="0" err="1"/>
                        <a:t>Boomers</a:t>
                      </a:r>
                      <a:r>
                        <a:rPr lang="id-ID" sz="1600" dirty="0"/>
                        <a:t> </a:t>
                      </a:r>
                      <a:endParaRPr lang="id-ID" sz="1600" dirty="0"/>
                    </a:p>
                    <a:p>
                      <a:r>
                        <a:rPr lang="id-ID" sz="1600" dirty="0"/>
                        <a:t>(1947-1964)</a:t>
                      </a:r>
                      <a:endParaRPr lang="id-ID" sz="1600" dirty="0"/>
                    </a:p>
                  </a:txBody>
                  <a:tcPr/>
                </a:tc>
                <a:tc>
                  <a:txBody>
                    <a:bodyPr/>
                    <a:lstStyle/>
                    <a:p>
                      <a:r>
                        <a:rPr lang="id-ID" sz="1600" dirty="0" err="1"/>
                        <a:t>Generation</a:t>
                      </a:r>
                      <a:r>
                        <a:rPr lang="id-ID" sz="1600" dirty="0"/>
                        <a:t> </a:t>
                      </a:r>
                      <a:r>
                        <a:rPr lang="id-ID" sz="1600" dirty="0" err="1"/>
                        <a:t>Xers</a:t>
                      </a:r>
                      <a:r>
                        <a:rPr lang="id-ID" sz="1600" dirty="0"/>
                        <a:t> </a:t>
                      </a:r>
                      <a:endParaRPr lang="id-ID" sz="1600" dirty="0"/>
                    </a:p>
                    <a:p>
                      <a:r>
                        <a:rPr lang="id-ID" sz="1600" dirty="0"/>
                        <a:t>(1965-1980)</a:t>
                      </a:r>
                      <a:endParaRPr lang="id-ID" sz="1600" dirty="0"/>
                    </a:p>
                  </a:txBody>
                  <a:tcPr/>
                </a:tc>
                <a:tc>
                  <a:txBody>
                    <a:bodyPr/>
                    <a:lstStyle/>
                    <a:p>
                      <a:r>
                        <a:rPr lang="id-ID" sz="1600" dirty="0"/>
                        <a:t>Gen-Y/</a:t>
                      </a:r>
                      <a:r>
                        <a:rPr lang="id-ID" sz="1600" dirty="0" err="1"/>
                        <a:t>NetGen</a:t>
                      </a:r>
                      <a:endParaRPr lang="id-ID" sz="1600" dirty="0"/>
                    </a:p>
                    <a:p>
                      <a:r>
                        <a:rPr lang="id-ID" sz="1600" dirty="0"/>
                        <a:t>(1981-1995)</a:t>
                      </a:r>
                      <a:endParaRPr lang="id-ID" sz="1600" dirty="0"/>
                    </a:p>
                  </a:txBody>
                  <a:tcPr/>
                </a:tc>
                <a:tc>
                  <a:txBody>
                    <a:bodyPr/>
                    <a:lstStyle/>
                    <a:p>
                      <a:r>
                        <a:rPr lang="id-ID" sz="1600" dirty="0" err="1"/>
                        <a:t>Post</a:t>
                      </a:r>
                      <a:r>
                        <a:rPr lang="id-ID" sz="1600" dirty="0"/>
                        <a:t> </a:t>
                      </a:r>
                      <a:r>
                        <a:rPr lang="id-ID" sz="1600" dirty="0" err="1"/>
                        <a:t>Millenials</a:t>
                      </a:r>
                      <a:r>
                        <a:rPr lang="id-ID" sz="1600" dirty="0"/>
                        <a:t> /Z</a:t>
                      </a:r>
                      <a:endParaRPr lang="id-ID" sz="1600" dirty="0"/>
                    </a:p>
                    <a:p>
                      <a:r>
                        <a:rPr lang="id-ID" sz="1600" dirty="0"/>
                        <a:t>(1995-present</a:t>
                      </a:r>
                      <a:endParaRPr lang="id-ID" sz="16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646111" y="452718"/>
            <a:ext cx="9404723" cy="759856"/>
          </a:xfrm>
        </p:spPr>
        <p:txBody>
          <a:bodyPr/>
          <a:lstStyle/>
          <a:p>
            <a:r>
              <a:rPr lang="id-ID" sz="3600" dirty="0"/>
              <a:t>DIGITAL NATIVE &amp; DIGITAL IMMIGRANT</a:t>
            </a:r>
            <a:endParaRPr lang="id-ID" sz="3600" dirty="0"/>
          </a:p>
        </p:txBody>
      </p:sp>
      <p:sp>
        <p:nvSpPr>
          <p:cNvPr id="3" name="Tampungan Konten 2"/>
          <p:cNvSpPr>
            <a:spLocks noGrp="1"/>
          </p:cNvSpPr>
          <p:nvPr>
            <p:ph idx="1"/>
          </p:nvPr>
        </p:nvSpPr>
        <p:spPr>
          <a:xfrm>
            <a:off x="407504" y="1530626"/>
            <a:ext cx="11439939" cy="5078896"/>
          </a:xfrm>
        </p:spPr>
        <p:txBody>
          <a:bodyPr>
            <a:normAutofit/>
          </a:bodyPr>
          <a:lstStyle/>
          <a:p>
            <a:r>
              <a:rPr lang="en-US" sz="2400" dirty="0">
                <a:latin typeface="Arial Rounded MT Bold" panose="020F0704030504030204" pitchFamily="34" charset="0"/>
              </a:rPr>
              <a:t>Mac Prensky </a:t>
            </a:r>
            <a:r>
              <a:rPr lang="id-ID" sz="2400" dirty="0">
                <a:latin typeface="Arial Rounded MT Bold" panose="020F0704030504030204" pitchFamily="34" charset="0"/>
              </a:rPr>
              <a:t>(2001) </a:t>
            </a:r>
            <a:r>
              <a:rPr lang="en-US" sz="2400" dirty="0" err="1">
                <a:latin typeface="Arial Rounded MT Bold" panose="020F0704030504030204" pitchFamily="34" charset="0"/>
              </a:rPr>
              <a:t>dalam</a:t>
            </a:r>
            <a:r>
              <a:rPr lang="en-US" sz="2400" dirty="0">
                <a:latin typeface="Arial Rounded MT Bold" panose="020F0704030504030204" pitchFamily="34" charset="0"/>
              </a:rPr>
              <a:t> </a:t>
            </a:r>
            <a:r>
              <a:rPr lang="en-US" sz="2400" dirty="0" err="1">
                <a:latin typeface="Arial Rounded MT Bold" panose="020F0704030504030204" pitchFamily="34" charset="0"/>
              </a:rPr>
              <a:t>tulisan</a:t>
            </a:r>
            <a:r>
              <a:rPr lang="en-US" sz="2400" dirty="0">
                <a:latin typeface="Arial Rounded MT Bold" panose="020F0704030504030204" pitchFamily="34" charset="0"/>
              </a:rPr>
              <a:t> </a:t>
            </a:r>
            <a:r>
              <a:rPr lang="en-US" sz="2400" dirty="0" err="1">
                <a:latin typeface="Arial Rounded MT Bold" panose="020F0704030504030204" pitchFamily="34" charset="0"/>
              </a:rPr>
              <a:t>ilmiahnya</a:t>
            </a:r>
            <a:r>
              <a:rPr lang="en-US" sz="2400" dirty="0">
                <a:latin typeface="Arial Rounded MT Bold" panose="020F0704030504030204" pitchFamily="34" charset="0"/>
              </a:rPr>
              <a:t> yang </a:t>
            </a:r>
            <a:r>
              <a:rPr lang="en-US" sz="2400" dirty="0" err="1">
                <a:latin typeface="Arial Rounded MT Bold" panose="020F0704030504030204" pitchFamily="34" charset="0"/>
              </a:rPr>
              <a:t>berjudul</a:t>
            </a:r>
            <a:r>
              <a:rPr lang="en-US" sz="2400" dirty="0">
                <a:latin typeface="Arial Rounded MT Bold" panose="020F0704030504030204" pitchFamily="34" charset="0"/>
              </a:rPr>
              <a:t> “</a:t>
            </a:r>
            <a:r>
              <a:rPr lang="en-US" sz="2400" i="1" dirty="0">
                <a:latin typeface="Arial Rounded MT Bold" panose="020F0704030504030204" pitchFamily="34" charset="0"/>
              </a:rPr>
              <a:t>Digital Natives, Digital Immigrants</a:t>
            </a:r>
            <a:r>
              <a:rPr lang="en-US" sz="2400" dirty="0">
                <a:latin typeface="Arial Rounded MT Bold" panose="020F0704030504030204" pitchFamily="34" charset="0"/>
              </a:rPr>
              <a:t>” </a:t>
            </a:r>
            <a:r>
              <a:rPr lang="en-US" sz="2400" dirty="0" err="1">
                <a:latin typeface="Arial Rounded MT Bold" panose="020F0704030504030204" pitchFamily="34" charset="0"/>
              </a:rPr>
              <a:t>membagi</a:t>
            </a:r>
            <a:r>
              <a:rPr lang="en-US" sz="2400" dirty="0">
                <a:latin typeface="Arial Rounded MT Bold" panose="020F0704030504030204" pitchFamily="34" charset="0"/>
              </a:rPr>
              <a:t> </a:t>
            </a:r>
            <a:r>
              <a:rPr lang="en-US" sz="2400" dirty="0" err="1">
                <a:latin typeface="Arial Rounded MT Bold" panose="020F0704030504030204" pitchFamily="34" charset="0"/>
              </a:rPr>
              <a:t>umat</a:t>
            </a:r>
            <a:r>
              <a:rPr lang="en-US" sz="2400" dirty="0">
                <a:latin typeface="Arial Rounded MT Bold" panose="020F0704030504030204" pitchFamily="34" charset="0"/>
              </a:rPr>
              <a:t> </a:t>
            </a:r>
            <a:r>
              <a:rPr lang="en-US" sz="2400" dirty="0" err="1">
                <a:latin typeface="Arial Rounded MT Bold" panose="020F0704030504030204" pitchFamily="34" charset="0"/>
              </a:rPr>
              <a:t>manusia</a:t>
            </a:r>
            <a:r>
              <a:rPr lang="en-US" sz="2400" dirty="0">
                <a:latin typeface="Arial Rounded MT Bold" panose="020F0704030504030204" pitchFamily="34" charset="0"/>
              </a:rPr>
              <a:t> </a:t>
            </a:r>
            <a:r>
              <a:rPr lang="en-US" sz="2400" dirty="0" err="1">
                <a:latin typeface="Arial Rounded MT Bold" panose="020F0704030504030204" pitchFamily="34" charset="0"/>
              </a:rPr>
              <a:t>menjadi</a:t>
            </a:r>
            <a:r>
              <a:rPr lang="en-US" sz="2400" dirty="0">
                <a:latin typeface="Arial Rounded MT Bold" panose="020F0704030504030204" pitchFamily="34" charset="0"/>
              </a:rPr>
              <a:t> 2, </a:t>
            </a:r>
            <a:r>
              <a:rPr lang="en-US" sz="2400" dirty="0" err="1">
                <a:latin typeface="Arial Rounded MT Bold" panose="020F0704030504030204" pitchFamily="34" charset="0"/>
              </a:rPr>
              <a:t>yakni</a:t>
            </a:r>
            <a:r>
              <a:rPr lang="en-US" sz="2400" dirty="0">
                <a:latin typeface="Arial Rounded MT Bold" panose="020F0704030504030204" pitchFamily="34" charset="0"/>
              </a:rPr>
              <a:t> </a:t>
            </a:r>
            <a:r>
              <a:rPr lang="en-US" sz="2400" dirty="0" err="1">
                <a:latin typeface="Arial Rounded MT Bold" panose="020F0704030504030204" pitchFamily="34" charset="0"/>
              </a:rPr>
              <a:t>generasi</a:t>
            </a:r>
            <a:r>
              <a:rPr lang="en-US" sz="2400" dirty="0">
                <a:latin typeface="Arial Rounded MT Bold" panose="020F0704030504030204" pitchFamily="34" charset="0"/>
              </a:rPr>
              <a:t> </a:t>
            </a:r>
            <a:r>
              <a:rPr lang="en-US" sz="2400" i="1" dirty="0">
                <a:latin typeface="Arial Rounded MT Bold" panose="020F0704030504030204" pitchFamily="34" charset="0"/>
              </a:rPr>
              <a:t>digital immigrant</a:t>
            </a:r>
            <a:r>
              <a:rPr lang="en-US" sz="2400" dirty="0">
                <a:latin typeface="Arial Rounded MT Bold" panose="020F0704030504030204" pitchFamily="34" charset="0"/>
              </a:rPr>
              <a:t> dan </a:t>
            </a:r>
            <a:r>
              <a:rPr lang="en-US" sz="2400" i="1" dirty="0">
                <a:latin typeface="Arial Rounded MT Bold" panose="020F0704030504030204" pitchFamily="34" charset="0"/>
              </a:rPr>
              <a:t>digital native</a:t>
            </a:r>
            <a:r>
              <a:rPr lang="en-US" sz="2400" dirty="0">
                <a:latin typeface="Arial Rounded MT Bold" panose="020F0704030504030204" pitchFamily="34" charset="0"/>
              </a:rPr>
              <a:t>. </a:t>
            </a:r>
            <a:r>
              <a:rPr lang="en-US" sz="2400" i="1" dirty="0">
                <a:latin typeface="Arial Rounded MT Bold" panose="020F0704030504030204" pitchFamily="34" charset="0"/>
              </a:rPr>
              <a:t>Digital native</a:t>
            </a:r>
            <a:r>
              <a:rPr lang="en-US" sz="2400" dirty="0">
                <a:latin typeface="Arial Rounded MT Bold" panose="020F0704030504030204" pitchFamily="34" charset="0"/>
              </a:rPr>
              <a:t> </a:t>
            </a:r>
            <a:r>
              <a:rPr lang="en-US" sz="2400" dirty="0" err="1">
                <a:latin typeface="Arial Rounded MT Bold" panose="020F0704030504030204" pitchFamily="34" charset="0"/>
              </a:rPr>
              <a:t>adalah</a:t>
            </a:r>
            <a:r>
              <a:rPr lang="en-US" sz="2400" dirty="0">
                <a:latin typeface="Arial Rounded MT Bold" panose="020F0704030504030204" pitchFamily="34" charset="0"/>
              </a:rPr>
              <a:t> </a:t>
            </a:r>
            <a:r>
              <a:rPr lang="en-US" sz="2400" dirty="0" err="1">
                <a:latin typeface="Arial Rounded MT Bold" panose="020F0704030504030204" pitchFamily="34" charset="0"/>
              </a:rPr>
              <a:t>kelompok</a:t>
            </a:r>
            <a:r>
              <a:rPr lang="en-US" sz="2400" dirty="0">
                <a:latin typeface="Arial Rounded MT Bold" panose="020F0704030504030204" pitchFamily="34" charset="0"/>
              </a:rPr>
              <a:t> yang </a:t>
            </a:r>
            <a:r>
              <a:rPr lang="en-US" sz="2400" dirty="0" err="1">
                <a:latin typeface="Arial Rounded MT Bold" panose="020F0704030504030204" pitchFamily="34" charset="0"/>
              </a:rPr>
              <a:t>saat</a:t>
            </a:r>
            <a:r>
              <a:rPr lang="en-US" sz="2400" dirty="0">
                <a:latin typeface="Arial Rounded MT Bold" panose="020F0704030504030204" pitchFamily="34" charset="0"/>
              </a:rPr>
              <a:t> </a:t>
            </a:r>
            <a:r>
              <a:rPr lang="en-US" sz="2400" dirty="0" err="1">
                <a:latin typeface="Arial Rounded MT Bold" panose="020F0704030504030204" pitchFamily="34" charset="0"/>
              </a:rPr>
              <a:t>mulai</a:t>
            </a:r>
            <a:r>
              <a:rPr lang="en-US" sz="2400" dirty="0">
                <a:latin typeface="Arial Rounded MT Bold" panose="020F0704030504030204" pitchFamily="34" charset="0"/>
              </a:rPr>
              <a:t> </a:t>
            </a:r>
            <a:r>
              <a:rPr lang="en-US" sz="2400" dirty="0" err="1">
                <a:latin typeface="Arial Rounded MT Bold" panose="020F0704030504030204" pitchFamily="34" charset="0"/>
              </a:rPr>
              <a:t>belajar</a:t>
            </a:r>
            <a:r>
              <a:rPr lang="en-US" sz="2400" dirty="0">
                <a:latin typeface="Arial Rounded MT Bold" panose="020F0704030504030204" pitchFamily="34" charset="0"/>
              </a:rPr>
              <a:t> </a:t>
            </a:r>
            <a:r>
              <a:rPr lang="en-US" sz="2400" dirty="0" err="1">
                <a:latin typeface="Arial Rounded MT Bold" panose="020F0704030504030204" pitchFamily="34" charset="0"/>
              </a:rPr>
              <a:t>menulis</a:t>
            </a:r>
            <a:r>
              <a:rPr lang="en-US" sz="2400" dirty="0">
                <a:latin typeface="Arial Rounded MT Bold" panose="020F0704030504030204" pitchFamily="34" charset="0"/>
              </a:rPr>
              <a:t> </a:t>
            </a:r>
            <a:r>
              <a:rPr lang="en-US" sz="2400" dirty="0" err="1">
                <a:latin typeface="Arial Rounded MT Bold" panose="020F0704030504030204" pitchFamily="34" charset="0"/>
              </a:rPr>
              <a:t>sudah</a:t>
            </a:r>
            <a:r>
              <a:rPr lang="en-US" sz="2400" dirty="0">
                <a:latin typeface="Arial Rounded MT Bold" panose="020F0704030504030204" pitchFamily="34" charset="0"/>
              </a:rPr>
              <a:t> </a:t>
            </a:r>
            <a:r>
              <a:rPr lang="en-US" sz="2400" dirty="0" err="1">
                <a:latin typeface="Arial Rounded MT Bold" panose="020F0704030504030204" pitchFamily="34" charset="0"/>
              </a:rPr>
              <a:t>mengenal</a:t>
            </a:r>
            <a:r>
              <a:rPr lang="en-US" sz="2400" dirty="0">
                <a:latin typeface="Arial Rounded MT Bold" panose="020F0704030504030204" pitchFamily="34" charset="0"/>
              </a:rPr>
              <a:t> internet. </a:t>
            </a:r>
            <a:r>
              <a:rPr lang="en-US" sz="2400" dirty="0" err="1">
                <a:latin typeface="Arial Rounded MT Bold" panose="020F0704030504030204" pitchFamily="34" charset="0"/>
              </a:rPr>
              <a:t>Sedangkan</a:t>
            </a:r>
            <a:r>
              <a:rPr lang="en-US" sz="2400" dirty="0">
                <a:latin typeface="Arial Rounded MT Bold" panose="020F0704030504030204" pitchFamily="34" charset="0"/>
              </a:rPr>
              <a:t> </a:t>
            </a:r>
            <a:r>
              <a:rPr lang="en-US" sz="2400" i="1" dirty="0">
                <a:latin typeface="Arial Rounded MT Bold" panose="020F0704030504030204" pitchFamily="34" charset="0"/>
              </a:rPr>
              <a:t>digital immigrant</a:t>
            </a:r>
            <a:r>
              <a:rPr lang="en-US" sz="2400" dirty="0">
                <a:latin typeface="Arial Rounded MT Bold" panose="020F0704030504030204" pitchFamily="34" charset="0"/>
              </a:rPr>
              <a:t> </a:t>
            </a:r>
            <a:r>
              <a:rPr lang="en-US" sz="2400" dirty="0" err="1">
                <a:latin typeface="Arial Rounded MT Bold" panose="020F0704030504030204" pitchFamily="34" charset="0"/>
              </a:rPr>
              <a:t>adalah</a:t>
            </a:r>
            <a:r>
              <a:rPr lang="en-US" sz="2400" dirty="0">
                <a:latin typeface="Arial Rounded MT Bold" panose="020F0704030504030204" pitchFamily="34" charset="0"/>
              </a:rPr>
              <a:t> yang </a:t>
            </a:r>
            <a:r>
              <a:rPr lang="en-US" sz="2400" dirty="0" err="1">
                <a:latin typeface="Arial Rounded MT Bold" panose="020F0704030504030204" pitchFamily="34" charset="0"/>
              </a:rPr>
              <a:t>mengenal</a:t>
            </a:r>
            <a:r>
              <a:rPr lang="en-US" sz="2400" dirty="0">
                <a:latin typeface="Arial Rounded MT Bold" panose="020F0704030504030204" pitchFamily="34" charset="0"/>
              </a:rPr>
              <a:t> dunia internet </a:t>
            </a:r>
            <a:r>
              <a:rPr lang="en-US" sz="2400" dirty="0" err="1">
                <a:latin typeface="Arial Rounded MT Bold" panose="020F0704030504030204" pitchFamily="34" charset="0"/>
              </a:rPr>
              <a:t>setelah</a:t>
            </a:r>
            <a:r>
              <a:rPr lang="en-US" sz="2400" dirty="0">
                <a:latin typeface="Arial Rounded MT Bold" panose="020F0704030504030204" pitchFamily="34" charset="0"/>
              </a:rPr>
              <a:t> </a:t>
            </a:r>
            <a:r>
              <a:rPr lang="en-US" sz="2400" dirty="0" err="1">
                <a:latin typeface="Arial Rounded MT Bold" panose="020F0704030504030204" pitchFamily="34" charset="0"/>
              </a:rPr>
              <a:t>mereka</a:t>
            </a:r>
            <a:r>
              <a:rPr lang="en-US" sz="2400" dirty="0">
                <a:latin typeface="Arial Rounded MT Bold" panose="020F0704030504030204" pitchFamily="34" charset="0"/>
              </a:rPr>
              <a:t> </a:t>
            </a:r>
            <a:r>
              <a:rPr lang="en-US" sz="2400" dirty="0" err="1">
                <a:latin typeface="Arial Rounded MT Bold" panose="020F0704030504030204" pitchFamily="34" charset="0"/>
              </a:rPr>
              <a:t>dewasa</a:t>
            </a:r>
            <a:r>
              <a:rPr lang="en-US" sz="2400" dirty="0">
                <a:latin typeface="Arial Rounded MT Bold" panose="020F0704030504030204" pitchFamily="34" charset="0"/>
              </a:rPr>
              <a:t>.</a:t>
            </a:r>
            <a:r>
              <a:rPr lang="id-ID" sz="2400" dirty="0">
                <a:latin typeface="Arial Rounded MT Bold" panose="020F0704030504030204" pitchFamily="34" charset="0"/>
              </a:rPr>
              <a:t> </a:t>
            </a:r>
            <a:endParaRPr lang="id-ID" sz="2400" dirty="0">
              <a:latin typeface="Arial Rounded MT Bold" panose="020F0704030504030204" pitchFamily="34" charset="0"/>
            </a:endParaRPr>
          </a:p>
          <a:p>
            <a:r>
              <a:rPr lang="en-US" sz="2400" dirty="0">
                <a:latin typeface="Arial Rounded MT Bold" panose="020F0704030504030204" pitchFamily="34" charset="0"/>
              </a:rPr>
              <a:t>Digital native </a:t>
            </a:r>
            <a:r>
              <a:rPr lang="en-US" sz="2400" dirty="0" err="1">
                <a:latin typeface="Arial Rounded MT Bold" panose="020F0704030504030204" pitchFamily="34" charset="0"/>
              </a:rPr>
              <a:t>adalah</a:t>
            </a:r>
            <a:r>
              <a:rPr lang="en-US" sz="2400" dirty="0">
                <a:latin typeface="Arial Rounded MT Bold" panose="020F0704030504030204" pitchFamily="34" charset="0"/>
              </a:rPr>
              <a:t> net generation </a:t>
            </a:r>
            <a:r>
              <a:rPr lang="en-US" sz="2400" dirty="0" err="1">
                <a:latin typeface="Arial Rounded MT Bold" panose="020F0704030504030204" pitchFamily="34" charset="0"/>
              </a:rPr>
              <a:t>yaitu</a:t>
            </a:r>
            <a:r>
              <a:rPr lang="en-US" sz="2400" dirty="0">
                <a:latin typeface="Arial Rounded MT Bold" panose="020F0704030504030204" pitchFamily="34" charset="0"/>
              </a:rPr>
              <a:t> </a:t>
            </a:r>
            <a:r>
              <a:rPr lang="en-US" sz="2400" dirty="0" err="1">
                <a:latin typeface="Arial Rounded MT Bold" panose="020F0704030504030204" pitchFamily="34" charset="0"/>
              </a:rPr>
              <a:t>generasi</a:t>
            </a:r>
            <a:r>
              <a:rPr lang="en-US" sz="2400" dirty="0">
                <a:latin typeface="Arial Rounded MT Bold" panose="020F0704030504030204" pitchFamily="34" charset="0"/>
              </a:rPr>
              <a:t> yang </a:t>
            </a:r>
            <a:r>
              <a:rPr lang="en-US" sz="2400" dirty="0" err="1">
                <a:latin typeface="Arial Rounded MT Bold" panose="020F0704030504030204" pitchFamily="34" charset="0"/>
              </a:rPr>
              <a:t>lahir</a:t>
            </a:r>
            <a:r>
              <a:rPr lang="en-US" sz="2400" dirty="0">
                <a:latin typeface="Arial Rounded MT Bold" panose="020F0704030504030204" pitchFamily="34" charset="0"/>
              </a:rPr>
              <a:t> </a:t>
            </a:r>
            <a:r>
              <a:rPr lang="en-US" sz="2400" dirty="0" err="1">
                <a:latin typeface="Arial Rounded MT Bold" panose="020F0704030504030204" pitchFamily="34" charset="0"/>
              </a:rPr>
              <a:t>setelah</a:t>
            </a:r>
            <a:r>
              <a:rPr lang="en-US" sz="2400" dirty="0">
                <a:latin typeface="Arial Rounded MT Bold" panose="020F0704030504030204" pitchFamily="34" charset="0"/>
              </a:rPr>
              <a:t> </a:t>
            </a:r>
            <a:r>
              <a:rPr lang="en-US" sz="2400" dirty="0" err="1">
                <a:latin typeface="Arial Rounded MT Bold" panose="020F0704030504030204" pitchFamily="34" charset="0"/>
              </a:rPr>
              <a:t>tahun</a:t>
            </a:r>
            <a:r>
              <a:rPr lang="en-US" sz="2400" dirty="0">
                <a:latin typeface="Arial Rounded MT Bold" panose="020F0704030504030204" pitchFamily="34" charset="0"/>
              </a:rPr>
              <a:t> 1980an, </a:t>
            </a:r>
            <a:r>
              <a:rPr lang="en-US" sz="2400" dirty="0" err="1">
                <a:latin typeface="Arial Rounded MT Bold" panose="020F0704030504030204" pitchFamily="34" charset="0"/>
              </a:rPr>
              <a:t>dimana</a:t>
            </a:r>
            <a:r>
              <a:rPr lang="en-US" sz="2400" dirty="0">
                <a:latin typeface="Arial Rounded MT Bold" panose="020F0704030504030204" pitchFamily="34" charset="0"/>
              </a:rPr>
              <a:t> </a:t>
            </a:r>
            <a:r>
              <a:rPr lang="en-US" sz="2400" dirty="0" err="1">
                <a:latin typeface="Arial Rounded MT Bold" panose="020F0704030504030204" pitchFamily="34" charset="0"/>
              </a:rPr>
              <a:t>mereka</a:t>
            </a:r>
            <a:r>
              <a:rPr lang="en-US" sz="2400" dirty="0">
                <a:latin typeface="Arial Rounded MT Bold" panose="020F0704030504030204" pitchFamily="34" charset="0"/>
              </a:rPr>
              <a:t> </a:t>
            </a:r>
            <a:r>
              <a:rPr lang="en-US" sz="2400" dirty="0" err="1">
                <a:latin typeface="Arial Rounded MT Bold" panose="020F0704030504030204" pitchFamily="34" charset="0"/>
              </a:rPr>
              <a:t>selalu</a:t>
            </a:r>
            <a:r>
              <a:rPr lang="en-US" sz="2400" dirty="0">
                <a:latin typeface="Arial Rounded MT Bold" panose="020F0704030504030204" pitchFamily="34" charset="0"/>
              </a:rPr>
              <a:t> </a:t>
            </a:r>
            <a:r>
              <a:rPr lang="en-US" sz="2400" dirty="0" err="1">
                <a:latin typeface="Arial Rounded MT Bold" panose="020F0704030504030204" pitchFamily="34" charset="0"/>
              </a:rPr>
              <a:t>dikelilingi</a:t>
            </a:r>
            <a:r>
              <a:rPr lang="en-US" sz="2400" dirty="0">
                <a:latin typeface="Arial Rounded MT Bold" panose="020F0704030504030204" pitchFamily="34" charset="0"/>
              </a:rPr>
              <a:t> dan </a:t>
            </a:r>
            <a:r>
              <a:rPr lang="en-US" sz="2400" dirty="0" err="1">
                <a:latin typeface="Arial Rounded MT Bold" panose="020F0704030504030204" pitchFamily="34" charset="0"/>
              </a:rPr>
              <a:t>menggunakan</a:t>
            </a:r>
            <a:r>
              <a:rPr lang="en-US" sz="2400" dirty="0">
                <a:latin typeface="Arial Rounded MT Bold" panose="020F0704030504030204" pitchFamily="34" charset="0"/>
              </a:rPr>
              <a:t> computer, video game, </a:t>
            </a:r>
            <a:r>
              <a:rPr lang="en-US" sz="2400" dirty="0" err="1">
                <a:latin typeface="Arial Rounded MT Bold" panose="020F0704030504030204" pitchFamily="34" charset="0"/>
              </a:rPr>
              <a:t>pemutar</a:t>
            </a:r>
            <a:r>
              <a:rPr lang="en-US" sz="2400" dirty="0">
                <a:latin typeface="Arial Rounded MT Bold" panose="020F0704030504030204" pitchFamily="34" charset="0"/>
              </a:rPr>
              <a:t> music digital, </a:t>
            </a:r>
            <a:r>
              <a:rPr lang="en-US" sz="2400" dirty="0" err="1">
                <a:latin typeface="Arial Rounded MT Bold" panose="020F0704030504030204" pitchFamily="34" charset="0"/>
              </a:rPr>
              <a:t>kamera</a:t>
            </a:r>
            <a:r>
              <a:rPr lang="en-US" sz="2400" dirty="0">
                <a:latin typeface="Arial Rounded MT Bold" panose="020F0704030504030204" pitchFamily="34" charset="0"/>
              </a:rPr>
              <a:t> video, </a:t>
            </a:r>
            <a:r>
              <a:rPr lang="en-US" sz="2400" dirty="0" err="1">
                <a:latin typeface="Arial Rounded MT Bold" panose="020F0704030504030204" pitchFamily="34" charset="0"/>
              </a:rPr>
              <a:t>telepon</a:t>
            </a:r>
            <a:r>
              <a:rPr lang="en-US" sz="2400" dirty="0">
                <a:latin typeface="Arial Rounded MT Bold" panose="020F0704030504030204" pitchFamily="34" charset="0"/>
              </a:rPr>
              <a:t> </a:t>
            </a:r>
            <a:r>
              <a:rPr lang="en-US" sz="2400" dirty="0" err="1">
                <a:latin typeface="Arial Rounded MT Bold" panose="020F0704030504030204" pitchFamily="34" charset="0"/>
              </a:rPr>
              <a:t>selular</a:t>
            </a:r>
            <a:r>
              <a:rPr lang="en-US" sz="2400" dirty="0">
                <a:latin typeface="Arial Rounded MT Bold" panose="020F0704030504030204" pitchFamily="34" charset="0"/>
              </a:rPr>
              <a:t> dan </a:t>
            </a:r>
            <a:r>
              <a:rPr lang="en-US" sz="2400" dirty="0" err="1">
                <a:latin typeface="Arial Rounded MT Bold" panose="020F0704030504030204" pitchFamily="34" charset="0"/>
              </a:rPr>
              <a:t>mainan</a:t>
            </a:r>
            <a:r>
              <a:rPr lang="en-US" sz="2400" dirty="0">
                <a:latin typeface="Arial Rounded MT Bold" panose="020F0704030504030204" pitchFamily="34" charset="0"/>
              </a:rPr>
              <a:t> digital lain. </a:t>
            </a:r>
            <a:r>
              <a:rPr lang="en-US" sz="2400" dirty="0" err="1">
                <a:latin typeface="Arial Rounded MT Bold" panose="020F0704030504030204" pitchFamily="34" charset="0"/>
              </a:rPr>
              <a:t>Sedangkan</a:t>
            </a:r>
            <a:r>
              <a:rPr lang="en-US" sz="2400" dirty="0">
                <a:latin typeface="Arial Rounded MT Bold" panose="020F0704030504030204" pitchFamily="34" charset="0"/>
              </a:rPr>
              <a:t> digital immigrant </a:t>
            </a:r>
            <a:r>
              <a:rPr lang="en-US" sz="2400" dirty="0" err="1">
                <a:latin typeface="Arial Rounded MT Bold" panose="020F0704030504030204" pitchFamily="34" charset="0"/>
              </a:rPr>
              <a:t>adalah</a:t>
            </a:r>
            <a:r>
              <a:rPr lang="en-US" sz="2400" dirty="0">
                <a:latin typeface="Arial Rounded MT Bold" panose="020F0704030504030204" pitchFamily="34" charset="0"/>
              </a:rPr>
              <a:t> orang-orang yang </a:t>
            </a:r>
            <a:r>
              <a:rPr lang="en-US" sz="2400" dirty="0" err="1">
                <a:latin typeface="Arial Rounded MT Bold" panose="020F0704030504030204" pitchFamily="34" charset="0"/>
              </a:rPr>
              <a:t>lahir</a:t>
            </a:r>
            <a:r>
              <a:rPr lang="en-US" sz="2400" dirty="0">
                <a:latin typeface="Arial Rounded MT Bold" panose="020F0704030504030204" pitchFamily="34" charset="0"/>
              </a:rPr>
              <a:t> </a:t>
            </a:r>
            <a:r>
              <a:rPr lang="en-US" sz="2400" dirty="0" err="1">
                <a:latin typeface="Arial Rounded MT Bold" panose="020F0704030504030204" pitchFamily="34" charset="0"/>
              </a:rPr>
              <a:t>sebelum</a:t>
            </a:r>
            <a:r>
              <a:rPr lang="en-US" sz="2400" dirty="0">
                <a:latin typeface="Arial Rounded MT Bold" panose="020F0704030504030204" pitchFamily="34" charset="0"/>
              </a:rPr>
              <a:t> </a:t>
            </a:r>
            <a:r>
              <a:rPr lang="en-US" sz="2400" dirty="0" err="1">
                <a:latin typeface="Arial Rounded MT Bold" panose="020F0704030504030204" pitchFamily="34" charset="0"/>
              </a:rPr>
              <a:t>tahun</a:t>
            </a:r>
            <a:r>
              <a:rPr lang="en-US" sz="2400" dirty="0">
                <a:latin typeface="Arial Rounded MT Bold" panose="020F0704030504030204" pitchFamily="34" charset="0"/>
              </a:rPr>
              <a:t> 1980 dan </a:t>
            </a:r>
            <a:r>
              <a:rPr lang="en-US" sz="2400" dirty="0" err="1">
                <a:latin typeface="Arial Rounded MT Bold" panose="020F0704030504030204" pitchFamily="34" charset="0"/>
              </a:rPr>
              <a:t>tidak</a:t>
            </a:r>
            <a:r>
              <a:rPr lang="en-US" sz="2400" dirty="0">
                <a:latin typeface="Arial Rounded MT Bold" panose="020F0704030504030204" pitchFamily="34" charset="0"/>
              </a:rPr>
              <a:t> </a:t>
            </a:r>
            <a:r>
              <a:rPr lang="en-US" sz="2400" dirty="0" err="1">
                <a:latin typeface="Arial Rounded MT Bold" panose="020F0704030504030204" pitchFamily="34" charset="0"/>
              </a:rPr>
              <a:t>tumbuh</a:t>
            </a:r>
            <a:r>
              <a:rPr lang="en-US" sz="2400" dirty="0">
                <a:latin typeface="Arial Rounded MT Bold" panose="020F0704030504030204" pitchFamily="34" charset="0"/>
              </a:rPr>
              <a:t> di era </a:t>
            </a:r>
            <a:r>
              <a:rPr lang="en-US" sz="2400" dirty="0" err="1">
                <a:latin typeface="Arial Rounded MT Bold" panose="020F0704030504030204" pitchFamily="34" charset="0"/>
              </a:rPr>
              <a:t>budaya</a:t>
            </a:r>
            <a:r>
              <a:rPr lang="en-US" sz="2400" dirty="0">
                <a:latin typeface="Arial Rounded MT Bold" panose="020F0704030504030204" pitchFamily="34" charset="0"/>
              </a:rPr>
              <a:t> digital. </a:t>
            </a:r>
            <a:r>
              <a:rPr lang="en-US" sz="2400" dirty="0" err="1">
                <a:latin typeface="Arial Rounded MT Bold" panose="020F0704030504030204" pitchFamily="34" charset="0"/>
              </a:rPr>
              <a:t>Mereka</a:t>
            </a:r>
            <a:r>
              <a:rPr lang="en-US" sz="2400" dirty="0">
                <a:latin typeface="Arial Rounded MT Bold" panose="020F0704030504030204" pitchFamily="34" charset="0"/>
              </a:rPr>
              <a:t> </a:t>
            </a:r>
            <a:r>
              <a:rPr lang="en-US" sz="2400" dirty="0" err="1">
                <a:latin typeface="Arial Rounded MT Bold" panose="020F0704030504030204" pitchFamily="34" charset="0"/>
              </a:rPr>
              <a:t>memerlukan</a:t>
            </a:r>
            <a:r>
              <a:rPr lang="en-US" sz="2400" dirty="0">
                <a:latin typeface="Arial Rounded MT Bold" panose="020F0704030504030204" pitchFamily="34" charset="0"/>
              </a:rPr>
              <a:t> </a:t>
            </a:r>
            <a:r>
              <a:rPr lang="en-US" sz="2400" dirty="0" err="1">
                <a:latin typeface="Arial Rounded MT Bold" panose="020F0704030504030204" pitchFamily="34" charset="0"/>
              </a:rPr>
              <a:t>kemampuan</a:t>
            </a:r>
            <a:r>
              <a:rPr lang="en-US" sz="2400" dirty="0">
                <a:latin typeface="Arial Rounded MT Bold" panose="020F0704030504030204" pitchFamily="34" charset="0"/>
              </a:rPr>
              <a:t> </a:t>
            </a:r>
            <a:r>
              <a:rPr lang="en-US" sz="2400" dirty="0" err="1">
                <a:latin typeface="Arial Rounded MT Bold" panose="020F0704030504030204" pitchFamily="34" charset="0"/>
              </a:rPr>
              <a:t>beradaptasi</a:t>
            </a:r>
            <a:r>
              <a:rPr lang="en-US" sz="2400" dirty="0">
                <a:latin typeface="Arial Rounded MT Bold" panose="020F0704030504030204" pitchFamily="34" charset="0"/>
              </a:rPr>
              <a:t> </a:t>
            </a:r>
            <a:r>
              <a:rPr lang="en-US" sz="2400" dirty="0" err="1">
                <a:latin typeface="Arial Rounded MT Bold" panose="020F0704030504030204" pitchFamily="34" charset="0"/>
              </a:rPr>
              <a:t>dengan</a:t>
            </a:r>
            <a:r>
              <a:rPr lang="en-US" sz="2400" dirty="0">
                <a:latin typeface="Arial Rounded MT Bold" panose="020F0704030504030204" pitchFamily="34" charset="0"/>
              </a:rPr>
              <a:t> </a:t>
            </a:r>
            <a:r>
              <a:rPr lang="en-US" sz="2400" dirty="0" err="1">
                <a:latin typeface="Arial Rounded MT Bold" panose="020F0704030504030204" pitchFamily="34" charset="0"/>
              </a:rPr>
              <a:t>teknologi</a:t>
            </a:r>
            <a:r>
              <a:rPr lang="en-US" sz="2400" dirty="0">
                <a:latin typeface="Arial Rounded MT Bold" panose="020F0704030504030204" pitchFamily="34" charset="0"/>
              </a:rPr>
              <a:t> </a:t>
            </a:r>
            <a:r>
              <a:rPr lang="en-US" sz="2400" dirty="0" err="1">
                <a:latin typeface="Arial Rounded MT Bold" panose="020F0704030504030204" pitchFamily="34" charset="0"/>
              </a:rPr>
              <a:t>dalam</a:t>
            </a:r>
            <a:r>
              <a:rPr lang="en-US" sz="2400" dirty="0">
                <a:latin typeface="Arial Rounded MT Bold" panose="020F0704030504030204" pitchFamily="34" charset="0"/>
              </a:rPr>
              <a:t> </a:t>
            </a:r>
            <a:r>
              <a:rPr lang="en-US" sz="2400" dirty="0" err="1">
                <a:latin typeface="Arial Rounded MT Bold" panose="020F0704030504030204" pitchFamily="34" charset="0"/>
              </a:rPr>
              <a:t>kehidupan</a:t>
            </a:r>
            <a:r>
              <a:rPr lang="en-US" sz="2400" dirty="0">
                <a:latin typeface="Arial Rounded MT Bold" panose="020F0704030504030204" pitchFamily="34" charset="0"/>
              </a:rPr>
              <a:t> </a:t>
            </a:r>
            <a:r>
              <a:rPr lang="en-US" sz="2400" dirty="0" err="1">
                <a:latin typeface="Arial Rounded MT Bold" panose="020F0704030504030204" pitchFamily="34" charset="0"/>
              </a:rPr>
              <a:t>sehari-hari</a:t>
            </a:r>
            <a:r>
              <a:rPr lang="en-US" sz="2400" dirty="0">
                <a:latin typeface="Arial Rounded MT Bold" panose="020F0704030504030204" pitchFamily="34" charset="0"/>
              </a:rPr>
              <a:t> (Hill, 2010:22)</a:t>
            </a:r>
            <a:endParaRPr lang="id-ID" sz="2400" dirty="0">
              <a:latin typeface="Arial Rounded MT Bold" panose="020F07040305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646111" y="452718"/>
            <a:ext cx="9404723" cy="759856"/>
          </a:xfrm>
        </p:spPr>
        <p:txBody>
          <a:bodyPr/>
          <a:lstStyle/>
          <a:p>
            <a:r>
              <a:rPr lang="id-ID" sz="3600" dirty="0"/>
              <a:t>DIGITAL NATIVE &amp; DIGITAL IMMIGRANT</a:t>
            </a:r>
            <a:endParaRPr lang="id-ID" sz="3600" dirty="0"/>
          </a:p>
        </p:txBody>
      </p:sp>
      <p:sp>
        <p:nvSpPr>
          <p:cNvPr id="3" name="Tampungan Konten 2"/>
          <p:cNvSpPr>
            <a:spLocks noGrp="1"/>
          </p:cNvSpPr>
          <p:nvPr>
            <p:ph idx="1"/>
          </p:nvPr>
        </p:nvSpPr>
        <p:spPr>
          <a:xfrm>
            <a:off x="407504" y="1530626"/>
            <a:ext cx="11439939" cy="5078896"/>
          </a:xfrm>
        </p:spPr>
        <p:txBody>
          <a:bodyPr>
            <a:normAutofit/>
          </a:bodyPr>
          <a:lstStyle/>
          <a:p>
            <a:pPr>
              <a:buFont typeface="Wingdings" panose="05000000000000000000" pitchFamily="2" charset="2"/>
              <a:buChar char="q"/>
            </a:pPr>
            <a:r>
              <a:rPr lang="id-ID" sz="2600" dirty="0">
                <a:latin typeface="Arial Rounded MT Bold" panose="020F0704030504030204" pitchFamily="34" charset="0"/>
              </a:rPr>
              <a:t>(</a:t>
            </a:r>
            <a:r>
              <a:rPr lang="id-ID" altLang="id-ID" sz="2600" dirty="0" err="1">
                <a:latin typeface="inherit"/>
              </a:rPr>
              <a:t>Mac</a:t>
            </a:r>
            <a:r>
              <a:rPr lang="id-ID" altLang="id-ID" sz="2600" dirty="0">
                <a:latin typeface="inherit"/>
              </a:rPr>
              <a:t> </a:t>
            </a:r>
            <a:r>
              <a:rPr lang="id-ID" altLang="id-ID" sz="2600" dirty="0" err="1">
                <a:latin typeface="inherit"/>
              </a:rPr>
              <a:t>Prensky</a:t>
            </a:r>
            <a:r>
              <a:rPr lang="id-ID" altLang="id-ID" sz="2600" dirty="0">
                <a:latin typeface="inherit"/>
              </a:rPr>
              <a:t> (2001) in his </a:t>
            </a:r>
            <a:r>
              <a:rPr lang="id-ID" altLang="id-ID" sz="2600" dirty="0" err="1">
                <a:latin typeface="inherit"/>
              </a:rPr>
              <a:t>scientific</a:t>
            </a:r>
            <a:r>
              <a:rPr lang="id-ID" altLang="id-ID" sz="2600" dirty="0">
                <a:latin typeface="inherit"/>
              </a:rPr>
              <a:t> </a:t>
            </a:r>
            <a:r>
              <a:rPr lang="id-ID" altLang="id-ID" sz="2600" dirty="0" err="1">
                <a:latin typeface="inherit"/>
              </a:rPr>
              <a:t>writing</a:t>
            </a:r>
            <a:r>
              <a:rPr lang="id-ID" altLang="id-ID" sz="2600" dirty="0">
                <a:latin typeface="inherit"/>
              </a:rPr>
              <a:t> </a:t>
            </a:r>
            <a:r>
              <a:rPr lang="id-ID" altLang="id-ID" sz="2600" dirty="0" err="1">
                <a:latin typeface="inherit"/>
              </a:rPr>
              <a:t>entitled</a:t>
            </a:r>
            <a:r>
              <a:rPr lang="id-ID" altLang="id-ID" sz="2600" dirty="0">
                <a:latin typeface="inherit"/>
              </a:rPr>
              <a:t> "Digital </a:t>
            </a:r>
            <a:r>
              <a:rPr lang="id-ID" altLang="id-ID" sz="2600" dirty="0" err="1">
                <a:latin typeface="inherit"/>
              </a:rPr>
              <a:t>Natives</a:t>
            </a:r>
            <a:r>
              <a:rPr lang="id-ID" altLang="id-ID" sz="2600" dirty="0">
                <a:latin typeface="inherit"/>
              </a:rPr>
              <a:t>, Digital </a:t>
            </a:r>
            <a:r>
              <a:rPr lang="id-ID" altLang="id-ID" sz="2600" dirty="0" err="1">
                <a:latin typeface="inherit"/>
              </a:rPr>
              <a:t>Immigrants</a:t>
            </a:r>
            <a:r>
              <a:rPr lang="id-ID" altLang="id-ID" sz="2600" dirty="0">
                <a:latin typeface="inherit"/>
              </a:rPr>
              <a:t>" </a:t>
            </a:r>
            <a:r>
              <a:rPr lang="id-ID" altLang="id-ID" sz="2600" dirty="0" err="1">
                <a:latin typeface="inherit"/>
              </a:rPr>
              <a:t>devided</a:t>
            </a:r>
            <a:r>
              <a:rPr lang="id-ID" altLang="id-ID" sz="2600" dirty="0">
                <a:latin typeface="inherit"/>
              </a:rPr>
              <a:t> </a:t>
            </a:r>
            <a:r>
              <a:rPr lang="id-ID" altLang="id-ID" sz="2600" dirty="0" err="1">
                <a:latin typeface="inherit"/>
              </a:rPr>
              <a:t>educational</a:t>
            </a:r>
            <a:r>
              <a:rPr lang="id-ID" altLang="id-ID" sz="2600" dirty="0">
                <a:latin typeface="inherit"/>
              </a:rPr>
              <a:t> </a:t>
            </a:r>
            <a:r>
              <a:rPr lang="id-ID" altLang="id-ID" sz="2600" dirty="0" err="1">
                <a:latin typeface="inherit"/>
              </a:rPr>
              <a:t>community</a:t>
            </a:r>
            <a:r>
              <a:rPr lang="id-ID" altLang="id-ID" sz="2600" dirty="0">
                <a:latin typeface="inherit"/>
              </a:rPr>
              <a:t> </a:t>
            </a:r>
            <a:r>
              <a:rPr lang="id-ID" altLang="id-ID" sz="2600" dirty="0" err="1">
                <a:latin typeface="inherit"/>
              </a:rPr>
              <a:t>into</a:t>
            </a:r>
            <a:r>
              <a:rPr lang="id-ID" altLang="id-ID" sz="2600" dirty="0">
                <a:latin typeface="inherit"/>
              </a:rPr>
              <a:t> </a:t>
            </a:r>
            <a:r>
              <a:rPr lang="id-ID" altLang="id-ID" sz="2600" dirty="0" err="1">
                <a:latin typeface="inherit"/>
              </a:rPr>
              <a:t>two</a:t>
            </a:r>
            <a:r>
              <a:rPr lang="id-ID" altLang="id-ID" sz="2600" dirty="0">
                <a:latin typeface="inherit"/>
              </a:rPr>
              <a:t> </a:t>
            </a:r>
            <a:r>
              <a:rPr lang="id-ID" altLang="id-ID" sz="2600" dirty="0" err="1">
                <a:latin typeface="inherit"/>
              </a:rPr>
              <a:t>generations</a:t>
            </a:r>
            <a:r>
              <a:rPr lang="id-ID" altLang="id-ID" sz="2600" dirty="0">
                <a:latin typeface="inherit"/>
              </a:rPr>
              <a:t>, </a:t>
            </a:r>
            <a:r>
              <a:rPr lang="id-ID" altLang="id-ID" sz="2600" dirty="0" err="1">
                <a:latin typeface="inherit"/>
              </a:rPr>
              <a:t>namely</a:t>
            </a:r>
            <a:r>
              <a:rPr lang="id-ID" altLang="id-ID" sz="2600" dirty="0">
                <a:latin typeface="inherit"/>
              </a:rPr>
              <a:t> </a:t>
            </a:r>
            <a:r>
              <a:rPr lang="id-ID" altLang="id-ID" sz="2600" dirty="0" err="1">
                <a:latin typeface="inherit"/>
              </a:rPr>
              <a:t>the</a:t>
            </a:r>
            <a:r>
              <a:rPr lang="id-ID" altLang="id-ID" sz="2600" dirty="0">
                <a:latin typeface="inherit"/>
              </a:rPr>
              <a:t> </a:t>
            </a:r>
            <a:r>
              <a:rPr lang="id-ID" altLang="id-ID" sz="2600" dirty="0" err="1">
                <a:latin typeface="inherit"/>
              </a:rPr>
              <a:t>generation</a:t>
            </a:r>
            <a:r>
              <a:rPr lang="id-ID" altLang="id-ID" sz="2600" dirty="0">
                <a:latin typeface="inherit"/>
              </a:rPr>
              <a:t> </a:t>
            </a:r>
            <a:r>
              <a:rPr lang="id-ID" altLang="id-ID" sz="2600" dirty="0" err="1">
                <a:latin typeface="inherit"/>
              </a:rPr>
              <a:t>of</a:t>
            </a:r>
            <a:r>
              <a:rPr lang="id-ID" altLang="id-ID" sz="2600" dirty="0">
                <a:latin typeface="inherit"/>
              </a:rPr>
              <a:t> digital </a:t>
            </a:r>
            <a:r>
              <a:rPr lang="id-ID" altLang="id-ID" sz="2600" dirty="0" err="1">
                <a:latin typeface="inherit"/>
              </a:rPr>
              <a:t>immigrants</a:t>
            </a:r>
            <a:r>
              <a:rPr lang="id-ID" altLang="id-ID" sz="2600" dirty="0">
                <a:latin typeface="inherit"/>
              </a:rPr>
              <a:t> </a:t>
            </a:r>
            <a:r>
              <a:rPr lang="id-ID" altLang="id-ID" sz="2600" dirty="0" err="1">
                <a:latin typeface="inherit"/>
              </a:rPr>
              <a:t>and</a:t>
            </a:r>
            <a:r>
              <a:rPr lang="id-ID" altLang="id-ID" sz="2600" dirty="0">
                <a:latin typeface="inherit"/>
              </a:rPr>
              <a:t> digital </a:t>
            </a:r>
            <a:r>
              <a:rPr lang="id-ID" altLang="id-ID" sz="2600" dirty="0" err="1">
                <a:latin typeface="inherit"/>
              </a:rPr>
              <a:t>natives</a:t>
            </a:r>
            <a:r>
              <a:rPr lang="id-ID" altLang="id-ID" sz="2600" dirty="0">
                <a:latin typeface="inherit"/>
              </a:rPr>
              <a:t>. Digital </a:t>
            </a:r>
            <a:r>
              <a:rPr lang="id-ID" altLang="id-ID" sz="2600" dirty="0" err="1">
                <a:latin typeface="inherit"/>
              </a:rPr>
              <a:t>native</a:t>
            </a:r>
            <a:r>
              <a:rPr lang="id-ID" altLang="id-ID" sz="2600" dirty="0">
                <a:latin typeface="inherit"/>
              </a:rPr>
              <a:t> </a:t>
            </a:r>
            <a:r>
              <a:rPr lang="id-ID" altLang="id-ID" sz="2600" dirty="0" err="1">
                <a:latin typeface="inherit"/>
              </a:rPr>
              <a:t>is</a:t>
            </a:r>
            <a:r>
              <a:rPr lang="id-ID" altLang="id-ID" sz="2600" dirty="0">
                <a:latin typeface="inherit"/>
              </a:rPr>
              <a:t> a </a:t>
            </a:r>
            <a:r>
              <a:rPr lang="id-ID" altLang="id-ID" sz="2600" dirty="0" err="1">
                <a:latin typeface="inherit"/>
              </a:rPr>
              <a:t>group</a:t>
            </a:r>
            <a:r>
              <a:rPr lang="id-ID" altLang="id-ID" sz="2600" dirty="0">
                <a:latin typeface="inherit"/>
              </a:rPr>
              <a:t> </a:t>
            </a:r>
            <a:r>
              <a:rPr lang="id-ID" altLang="id-ID" sz="2600" dirty="0" err="1">
                <a:latin typeface="inherit"/>
              </a:rPr>
              <a:t>that</a:t>
            </a:r>
            <a:r>
              <a:rPr lang="id-ID" altLang="id-ID" sz="2600" dirty="0">
                <a:latin typeface="inherit"/>
              </a:rPr>
              <a:t> </a:t>
            </a:r>
            <a:r>
              <a:rPr lang="id-ID" altLang="id-ID" sz="2600" dirty="0" err="1">
                <a:latin typeface="inherit"/>
              </a:rPr>
              <a:t>when</a:t>
            </a:r>
            <a:r>
              <a:rPr lang="id-ID" altLang="id-ID" sz="2600" dirty="0">
                <a:latin typeface="inherit"/>
              </a:rPr>
              <a:t> </a:t>
            </a:r>
            <a:r>
              <a:rPr lang="id-ID" altLang="id-ID" sz="2600" dirty="0" err="1">
                <a:latin typeface="inherit"/>
              </a:rPr>
              <a:t>they</a:t>
            </a:r>
            <a:r>
              <a:rPr lang="id-ID" altLang="id-ID" sz="2600" dirty="0">
                <a:latin typeface="inherit"/>
              </a:rPr>
              <a:t> start </a:t>
            </a:r>
            <a:r>
              <a:rPr lang="id-ID" altLang="id-ID" sz="2600" dirty="0" err="1">
                <a:latin typeface="inherit"/>
              </a:rPr>
              <a:t>learning</a:t>
            </a:r>
            <a:r>
              <a:rPr lang="id-ID" altLang="id-ID" sz="2600" dirty="0">
                <a:latin typeface="inherit"/>
              </a:rPr>
              <a:t> </a:t>
            </a:r>
            <a:r>
              <a:rPr lang="id-ID" altLang="id-ID" sz="2600" dirty="0" err="1">
                <a:latin typeface="inherit"/>
              </a:rPr>
              <a:t>to</a:t>
            </a:r>
            <a:r>
              <a:rPr lang="id-ID" altLang="id-ID" sz="2600" dirty="0">
                <a:latin typeface="inherit"/>
              </a:rPr>
              <a:t> </a:t>
            </a:r>
            <a:r>
              <a:rPr lang="id-ID" altLang="id-ID" sz="2600" dirty="0" err="1">
                <a:latin typeface="inherit"/>
              </a:rPr>
              <a:t>write</a:t>
            </a:r>
            <a:r>
              <a:rPr lang="id-ID" altLang="id-ID" sz="2600" dirty="0">
                <a:latin typeface="inherit"/>
              </a:rPr>
              <a:t> are </a:t>
            </a:r>
            <a:r>
              <a:rPr lang="id-ID" altLang="id-ID" sz="2600" dirty="0" err="1">
                <a:latin typeface="inherit"/>
              </a:rPr>
              <a:t>familiar</a:t>
            </a:r>
            <a:r>
              <a:rPr lang="id-ID" altLang="id-ID" sz="2600" dirty="0">
                <a:latin typeface="inherit"/>
              </a:rPr>
              <a:t> </a:t>
            </a:r>
            <a:r>
              <a:rPr lang="id-ID" altLang="id-ID" sz="2600" dirty="0" err="1">
                <a:latin typeface="inherit"/>
              </a:rPr>
              <a:t>with</a:t>
            </a:r>
            <a:r>
              <a:rPr lang="id-ID" altLang="id-ID" sz="2600" dirty="0">
                <a:latin typeface="inherit"/>
              </a:rPr>
              <a:t> </a:t>
            </a:r>
            <a:r>
              <a:rPr lang="id-ID" altLang="id-ID" sz="2600" dirty="0" err="1">
                <a:latin typeface="inherit"/>
              </a:rPr>
              <a:t>the</a:t>
            </a:r>
            <a:r>
              <a:rPr lang="id-ID" altLang="id-ID" sz="2600" dirty="0">
                <a:latin typeface="inherit"/>
              </a:rPr>
              <a:t> internet. </a:t>
            </a:r>
            <a:r>
              <a:rPr lang="id-ID" altLang="id-ID" sz="2600" dirty="0" err="1">
                <a:latin typeface="inherit"/>
              </a:rPr>
              <a:t>Whereas</a:t>
            </a:r>
            <a:r>
              <a:rPr lang="id-ID" altLang="id-ID" sz="2600" dirty="0">
                <a:latin typeface="inherit"/>
              </a:rPr>
              <a:t> digital </a:t>
            </a:r>
            <a:r>
              <a:rPr lang="id-ID" altLang="id-ID" sz="2600" dirty="0" err="1">
                <a:latin typeface="inherit"/>
              </a:rPr>
              <a:t>immigrants</a:t>
            </a:r>
            <a:r>
              <a:rPr lang="id-ID" altLang="id-ID" sz="2600" dirty="0">
                <a:latin typeface="inherit"/>
              </a:rPr>
              <a:t> are </a:t>
            </a:r>
            <a:r>
              <a:rPr lang="id-ID" altLang="id-ID" sz="2600" dirty="0" err="1">
                <a:latin typeface="inherit"/>
              </a:rPr>
              <a:t>those</a:t>
            </a:r>
            <a:r>
              <a:rPr lang="id-ID" altLang="id-ID" sz="2600" dirty="0">
                <a:latin typeface="inherit"/>
              </a:rPr>
              <a:t> </a:t>
            </a:r>
            <a:r>
              <a:rPr lang="id-ID" altLang="id-ID" sz="2600" dirty="0" err="1">
                <a:latin typeface="inherit"/>
              </a:rPr>
              <a:t>who</a:t>
            </a:r>
            <a:r>
              <a:rPr lang="id-ID" altLang="id-ID" sz="2600" dirty="0">
                <a:latin typeface="inherit"/>
              </a:rPr>
              <a:t> </a:t>
            </a:r>
            <a:r>
              <a:rPr lang="id-ID" altLang="id-ID" sz="2600" dirty="0" err="1">
                <a:latin typeface="inherit"/>
              </a:rPr>
              <a:t>know</a:t>
            </a:r>
            <a:r>
              <a:rPr lang="id-ID" altLang="id-ID" sz="2600" dirty="0">
                <a:latin typeface="inherit"/>
              </a:rPr>
              <a:t> </a:t>
            </a:r>
            <a:r>
              <a:rPr lang="id-ID" altLang="id-ID" sz="2600" dirty="0" err="1">
                <a:latin typeface="inherit"/>
              </a:rPr>
              <a:t>the</a:t>
            </a:r>
            <a:r>
              <a:rPr lang="id-ID" altLang="id-ID" sz="2600" dirty="0">
                <a:latin typeface="inherit"/>
              </a:rPr>
              <a:t> internet </a:t>
            </a:r>
            <a:r>
              <a:rPr lang="id-ID" altLang="id-ID" sz="2600" dirty="0" err="1">
                <a:latin typeface="inherit"/>
              </a:rPr>
              <a:t>when</a:t>
            </a:r>
            <a:r>
              <a:rPr lang="id-ID" altLang="id-ID" sz="2600" dirty="0">
                <a:latin typeface="inherit"/>
              </a:rPr>
              <a:t> </a:t>
            </a:r>
            <a:r>
              <a:rPr lang="id-ID" altLang="id-ID" sz="2600" dirty="0" err="1">
                <a:latin typeface="inherit"/>
              </a:rPr>
              <a:t>they</a:t>
            </a:r>
            <a:r>
              <a:rPr lang="id-ID" altLang="id-ID" sz="2600" dirty="0">
                <a:latin typeface="inherit"/>
              </a:rPr>
              <a:t> </a:t>
            </a:r>
            <a:r>
              <a:rPr lang="id-ID" altLang="id-ID" sz="2600" dirty="0" err="1">
                <a:latin typeface="inherit"/>
              </a:rPr>
              <a:t>grow</a:t>
            </a:r>
            <a:r>
              <a:rPr lang="id-ID" altLang="id-ID" sz="2600" dirty="0">
                <a:latin typeface="inherit"/>
              </a:rPr>
              <a:t> </a:t>
            </a:r>
            <a:r>
              <a:rPr lang="id-ID" altLang="id-ID" sz="2600" dirty="0" err="1">
                <a:latin typeface="inherit"/>
              </a:rPr>
              <a:t>up</a:t>
            </a:r>
            <a:r>
              <a:rPr lang="id-ID" altLang="id-ID" sz="2600" dirty="0"/>
              <a:t> </a:t>
            </a:r>
            <a:r>
              <a:rPr lang="id-ID" sz="2600" dirty="0">
                <a:latin typeface="Arial Rounded MT Bold" panose="020F0704030504030204" pitchFamily="34" charset="0"/>
              </a:rPr>
              <a:t>)</a:t>
            </a:r>
            <a:endParaRPr lang="id-ID" sz="2600" dirty="0">
              <a:latin typeface="Arial Rounded MT Bold" panose="020F0704030504030204" pitchFamily="34" charset="0"/>
            </a:endParaRPr>
          </a:p>
          <a:p>
            <a:pPr>
              <a:buFont typeface="Wingdings" panose="05000000000000000000" pitchFamily="2" charset="2"/>
              <a:buChar char="q"/>
            </a:pPr>
            <a:r>
              <a:rPr lang="id-ID" sz="2600" dirty="0">
                <a:latin typeface="Arial Rounded MT Bold" panose="020F0704030504030204" pitchFamily="34" charset="0"/>
              </a:rPr>
              <a:t>(The </a:t>
            </a:r>
            <a:r>
              <a:rPr lang="id-ID" altLang="id-ID" sz="2600" dirty="0">
                <a:latin typeface="inherit"/>
              </a:rPr>
              <a:t>Digital </a:t>
            </a:r>
            <a:r>
              <a:rPr lang="id-ID" altLang="id-ID" sz="2600" dirty="0" err="1">
                <a:latin typeface="inherit"/>
              </a:rPr>
              <a:t>native</a:t>
            </a:r>
            <a:r>
              <a:rPr lang="id-ID" altLang="id-ID" sz="2600" dirty="0">
                <a:latin typeface="inherit"/>
              </a:rPr>
              <a:t> </a:t>
            </a:r>
            <a:r>
              <a:rPr lang="id-ID" altLang="id-ID" sz="2600" dirty="0" err="1">
                <a:latin typeface="inherit"/>
              </a:rPr>
              <a:t>is</a:t>
            </a:r>
            <a:r>
              <a:rPr lang="id-ID" altLang="id-ID" sz="2600" dirty="0">
                <a:latin typeface="inherit"/>
              </a:rPr>
              <a:t> a net </a:t>
            </a:r>
            <a:r>
              <a:rPr lang="id-ID" altLang="id-ID" sz="2600" dirty="0" err="1">
                <a:latin typeface="inherit"/>
              </a:rPr>
              <a:t>generations</a:t>
            </a:r>
            <a:r>
              <a:rPr lang="id-ID" altLang="id-ID" sz="2600" dirty="0">
                <a:latin typeface="inherit"/>
              </a:rPr>
              <a:t>, </a:t>
            </a:r>
            <a:r>
              <a:rPr lang="id-ID" altLang="id-ID" sz="2600" dirty="0" err="1">
                <a:latin typeface="inherit"/>
              </a:rPr>
              <a:t>the</a:t>
            </a:r>
            <a:r>
              <a:rPr lang="id-ID" altLang="id-ID" sz="2600" dirty="0">
                <a:latin typeface="inherit"/>
              </a:rPr>
              <a:t> </a:t>
            </a:r>
            <a:r>
              <a:rPr lang="id-ID" altLang="id-ID" sz="2600" dirty="0" err="1">
                <a:latin typeface="inherit"/>
              </a:rPr>
              <a:t>generations</a:t>
            </a:r>
            <a:r>
              <a:rPr lang="id-ID" altLang="id-ID" sz="2600" dirty="0">
                <a:latin typeface="inherit"/>
              </a:rPr>
              <a:t> </a:t>
            </a:r>
            <a:r>
              <a:rPr lang="id-ID" altLang="id-ID" sz="2600" dirty="0" err="1">
                <a:latin typeface="inherit"/>
              </a:rPr>
              <a:t>who</a:t>
            </a:r>
            <a:r>
              <a:rPr lang="id-ID" altLang="id-ID" sz="2600" dirty="0">
                <a:latin typeface="inherit"/>
              </a:rPr>
              <a:t> were </a:t>
            </a:r>
            <a:r>
              <a:rPr lang="id-ID" altLang="id-ID" sz="2600" dirty="0" err="1">
                <a:latin typeface="inherit"/>
              </a:rPr>
              <a:t>born</a:t>
            </a:r>
            <a:r>
              <a:rPr lang="id-ID" altLang="id-ID" sz="2600" dirty="0">
                <a:latin typeface="inherit"/>
              </a:rPr>
              <a:t> </a:t>
            </a:r>
            <a:r>
              <a:rPr lang="id-ID" altLang="id-ID" sz="2600" dirty="0" err="1">
                <a:latin typeface="inherit"/>
              </a:rPr>
              <a:t>after</a:t>
            </a:r>
            <a:r>
              <a:rPr lang="id-ID" altLang="id-ID" sz="2600" dirty="0">
                <a:latin typeface="inherit"/>
              </a:rPr>
              <a:t> </a:t>
            </a:r>
            <a:r>
              <a:rPr lang="id-ID" altLang="id-ID" sz="2600" dirty="0" err="1">
                <a:latin typeface="inherit"/>
              </a:rPr>
              <a:t>the</a:t>
            </a:r>
            <a:r>
              <a:rPr lang="id-ID" altLang="id-ID" sz="2600" dirty="0">
                <a:latin typeface="inherit"/>
              </a:rPr>
              <a:t> 1980s, </a:t>
            </a:r>
            <a:r>
              <a:rPr lang="id-ID" altLang="id-ID" sz="2600" dirty="0" err="1">
                <a:latin typeface="inherit"/>
              </a:rPr>
              <a:t>where</a:t>
            </a:r>
            <a:r>
              <a:rPr lang="id-ID" altLang="id-ID" sz="2600" dirty="0">
                <a:latin typeface="inherit"/>
              </a:rPr>
              <a:t> </a:t>
            </a:r>
            <a:r>
              <a:rPr lang="id-ID" altLang="id-ID" sz="2600" dirty="0" err="1">
                <a:latin typeface="inherit"/>
              </a:rPr>
              <a:t>they</a:t>
            </a:r>
            <a:r>
              <a:rPr lang="id-ID" altLang="id-ID" sz="2600" dirty="0">
                <a:latin typeface="inherit"/>
              </a:rPr>
              <a:t> are </a:t>
            </a:r>
            <a:r>
              <a:rPr lang="id-ID" altLang="id-ID" sz="2600" dirty="0" err="1">
                <a:latin typeface="inherit"/>
              </a:rPr>
              <a:t>always</a:t>
            </a:r>
            <a:r>
              <a:rPr lang="id-ID" altLang="id-ID" sz="2600" dirty="0">
                <a:latin typeface="inherit"/>
              </a:rPr>
              <a:t> </a:t>
            </a:r>
            <a:r>
              <a:rPr lang="id-ID" altLang="id-ID" sz="2600" dirty="0" err="1">
                <a:latin typeface="inherit"/>
              </a:rPr>
              <a:t>surrounded</a:t>
            </a:r>
            <a:r>
              <a:rPr lang="id-ID" altLang="id-ID" sz="2600" dirty="0">
                <a:latin typeface="inherit"/>
              </a:rPr>
              <a:t> </a:t>
            </a:r>
            <a:r>
              <a:rPr lang="id-ID" altLang="id-ID" sz="2600" dirty="0" err="1">
                <a:latin typeface="inherit"/>
              </a:rPr>
              <a:t>and</a:t>
            </a:r>
            <a:r>
              <a:rPr lang="id-ID" altLang="id-ID" sz="2600" dirty="0">
                <a:latin typeface="inherit"/>
              </a:rPr>
              <a:t> </a:t>
            </a:r>
            <a:r>
              <a:rPr lang="id-ID" altLang="id-ID" sz="2600" dirty="0" err="1">
                <a:latin typeface="inherit"/>
              </a:rPr>
              <a:t>use</a:t>
            </a:r>
            <a:r>
              <a:rPr lang="id-ID" altLang="id-ID" sz="2600" dirty="0">
                <a:latin typeface="inherit"/>
              </a:rPr>
              <a:t> </a:t>
            </a:r>
            <a:r>
              <a:rPr lang="id-ID" altLang="id-ID" sz="2600" dirty="0" err="1">
                <a:latin typeface="inherit"/>
              </a:rPr>
              <a:t>computers</a:t>
            </a:r>
            <a:r>
              <a:rPr lang="id-ID" altLang="id-ID" sz="2600" dirty="0">
                <a:latin typeface="inherit"/>
              </a:rPr>
              <a:t>, video </a:t>
            </a:r>
            <a:r>
              <a:rPr lang="id-ID" altLang="id-ID" sz="2600" dirty="0" err="1">
                <a:latin typeface="inherit"/>
              </a:rPr>
              <a:t>games</a:t>
            </a:r>
            <a:r>
              <a:rPr lang="id-ID" altLang="id-ID" sz="2600" dirty="0">
                <a:latin typeface="inherit"/>
              </a:rPr>
              <a:t>, digital music </a:t>
            </a:r>
            <a:r>
              <a:rPr lang="id-ID" altLang="id-ID" sz="2600" dirty="0" err="1">
                <a:latin typeface="inherit"/>
              </a:rPr>
              <a:t>players</a:t>
            </a:r>
            <a:r>
              <a:rPr lang="id-ID" altLang="id-ID" sz="2600" dirty="0">
                <a:latin typeface="inherit"/>
              </a:rPr>
              <a:t>, video </a:t>
            </a:r>
            <a:r>
              <a:rPr lang="id-ID" altLang="id-ID" sz="2600" dirty="0" err="1">
                <a:latin typeface="inherit"/>
              </a:rPr>
              <a:t>cameras</a:t>
            </a:r>
            <a:r>
              <a:rPr lang="id-ID" altLang="id-ID" sz="2600" dirty="0">
                <a:latin typeface="inherit"/>
              </a:rPr>
              <a:t>, </a:t>
            </a:r>
            <a:r>
              <a:rPr lang="id-ID" altLang="id-ID" sz="2600" dirty="0" err="1">
                <a:latin typeface="inherit"/>
              </a:rPr>
              <a:t>cellular</a:t>
            </a:r>
            <a:r>
              <a:rPr lang="id-ID" altLang="id-ID" sz="2600" dirty="0">
                <a:latin typeface="inherit"/>
              </a:rPr>
              <a:t> </a:t>
            </a:r>
            <a:r>
              <a:rPr lang="id-ID" altLang="id-ID" sz="2600" dirty="0" err="1">
                <a:latin typeface="inherit"/>
              </a:rPr>
              <a:t>phones</a:t>
            </a:r>
            <a:r>
              <a:rPr lang="id-ID" altLang="id-ID" sz="2600" dirty="0">
                <a:latin typeface="inherit"/>
              </a:rPr>
              <a:t> </a:t>
            </a:r>
            <a:r>
              <a:rPr lang="id-ID" altLang="id-ID" sz="2600" dirty="0" err="1">
                <a:latin typeface="inherit"/>
              </a:rPr>
              <a:t>and</a:t>
            </a:r>
            <a:r>
              <a:rPr lang="id-ID" altLang="id-ID" sz="2600" dirty="0">
                <a:latin typeface="inherit"/>
              </a:rPr>
              <a:t> </a:t>
            </a:r>
            <a:r>
              <a:rPr lang="id-ID" altLang="id-ID" sz="2600" dirty="0" err="1">
                <a:latin typeface="inherit"/>
              </a:rPr>
              <a:t>other</a:t>
            </a:r>
            <a:r>
              <a:rPr lang="id-ID" altLang="id-ID" sz="2600" dirty="0">
                <a:latin typeface="inherit"/>
              </a:rPr>
              <a:t> digital </a:t>
            </a:r>
            <a:r>
              <a:rPr lang="id-ID" altLang="id-ID" sz="2600" dirty="0" err="1">
                <a:latin typeface="inherit"/>
              </a:rPr>
              <a:t>toys</a:t>
            </a:r>
            <a:r>
              <a:rPr lang="id-ID" altLang="id-ID" sz="2600" dirty="0">
                <a:latin typeface="inherit"/>
              </a:rPr>
              <a:t>. </a:t>
            </a:r>
            <a:r>
              <a:rPr lang="id-ID" altLang="id-ID" sz="2600" dirty="0" err="1">
                <a:latin typeface="inherit"/>
              </a:rPr>
              <a:t>While</a:t>
            </a:r>
            <a:r>
              <a:rPr lang="id-ID" altLang="id-ID" sz="2600" dirty="0">
                <a:latin typeface="inherit"/>
              </a:rPr>
              <a:t> digital </a:t>
            </a:r>
            <a:r>
              <a:rPr lang="id-ID" altLang="id-ID" sz="2600" dirty="0" err="1">
                <a:latin typeface="inherit"/>
              </a:rPr>
              <a:t>immigrants</a:t>
            </a:r>
            <a:r>
              <a:rPr lang="id-ID" altLang="id-ID" sz="2600" dirty="0">
                <a:latin typeface="inherit"/>
              </a:rPr>
              <a:t> are </a:t>
            </a:r>
            <a:r>
              <a:rPr lang="id-ID" altLang="id-ID" sz="2600" dirty="0" err="1">
                <a:latin typeface="inherit"/>
              </a:rPr>
              <a:t>people</a:t>
            </a:r>
            <a:r>
              <a:rPr lang="id-ID" altLang="id-ID" sz="2600" dirty="0">
                <a:latin typeface="inherit"/>
              </a:rPr>
              <a:t> </a:t>
            </a:r>
            <a:r>
              <a:rPr lang="id-ID" altLang="id-ID" sz="2600" dirty="0" err="1">
                <a:latin typeface="inherit"/>
              </a:rPr>
              <a:t>who</a:t>
            </a:r>
            <a:r>
              <a:rPr lang="id-ID" altLang="id-ID" sz="2600" dirty="0">
                <a:latin typeface="inherit"/>
              </a:rPr>
              <a:t> were </a:t>
            </a:r>
            <a:r>
              <a:rPr lang="id-ID" altLang="id-ID" sz="2600" dirty="0" err="1">
                <a:latin typeface="inherit"/>
              </a:rPr>
              <a:t>born</a:t>
            </a:r>
            <a:r>
              <a:rPr lang="id-ID" altLang="id-ID" sz="2600" dirty="0">
                <a:latin typeface="inherit"/>
              </a:rPr>
              <a:t> </a:t>
            </a:r>
            <a:r>
              <a:rPr lang="id-ID" altLang="id-ID" sz="2600" dirty="0" err="1">
                <a:latin typeface="inherit"/>
              </a:rPr>
              <a:t>before</a:t>
            </a:r>
            <a:r>
              <a:rPr lang="id-ID" altLang="id-ID" sz="2600" dirty="0">
                <a:latin typeface="inherit"/>
              </a:rPr>
              <a:t> 1980 </a:t>
            </a:r>
            <a:r>
              <a:rPr lang="id-ID" altLang="id-ID" sz="2600" dirty="0" err="1">
                <a:latin typeface="inherit"/>
              </a:rPr>
              <a:t>and</a:t>
            </a:r>
            <a:r>
              <a:rPr lang="id-ID" altLang="id-ID" sz="2600" dirty="0">
                <a:latin typeface="inherit"/>
              </a:rPr>
              <a:t> </a:t>
            </a:r>
            <a:r>
              <a:rPr lang="id-ID" altLang="id-ID" sz="2600" dirty="0" err="1">
                <a:latin typeface="inherit"/>
              </a:rPr>
              <a:t>did</a:t>
            </a:r>
            <a:r>
              <a:rPr lang="id-ID" altLang="id-ID" sz="2600" dirty="0">
                <a:latin typeface="inherit"/>
              </a:rPr>
              <a:t> not </a:t>
            </a:r>
            <a:r>
              <a:rPr lang="id-ID" altLang="id-ID" sz="2600" dirty="0" err="1">
                <a:latin typeface="inherit"/>
              </a:rPr>
              <a:t>grow</a:t>
            </a:r>
            <a:r>
              <a:rPr lang="id-ID" altLang="id-ID" sz="2600" dirty="0">
                <a:latin typeface="inherit"/>
              </a:rPr>
              <a:t> </a:t>
            </a:r>
            <a:r>
              <a:rPr lang="id-ID" altLang="id-ID" sz="2600" dirty="0" err="1">
                <a:latin typeface="inherit"/>
              </a:rPr>
              <a:t>up</a:t>
            </a:r>
            <a:r>
              <a:rPr lang="id-ID" altLang="id-ID" sz="2600" dirty="0">
                <a:latin typeface="inherit"/>
              </a:rPr>
              <a:t> in </a:t>
            </a:r>
            <a:r>
              <a:rPr lang="id-ID" altLang="id-ID" sz="2600" dirty="0" err="1">
                <a:latin typeface="inherit"/>
              </a:rPr>
              <a:t>the</a:t>
            </a:r>
            <a:r>
              <a:rPr lang="id-ID" altLang="id-ID" sz="2600" dirty="0">
                <a:latin typeface="inherit"/>
              </a:rPr>
              <a:t> era </a:t>
            </a:r>
            <a:r>
              <a:rPr lang="id-ID" altLang="id-ID" sz="2600" dirty="0" err="1">
                <a:latin typeface="inherit"/>
              </a:rPr>
              <a:t>of</a:t>
            </a:r>
            <a:r>
              <a:rPr lang="id-ID" altLang="id-ID" sz="2600" dirty="0">
                <a:latin typeface="inherit"/>
              </a:rPr>
              <a:t> digital </a:t>
            </a:r>
            <a:r>
              <a:rPr lang="id-ID" altLang="id-ID" sz="2600" dirty="0" err="1">
                <a:latin typeface="inherit"/>
              </a:rPr>
              <a:t>culture</a:t>
            </a:r>
            <a:r>
              <a:rPr lang="id-ID" altLang="id-ID" sz="2600" dirty="0">
                <a:latin typeface="inherit"/>
              </a:rPr>
              <a:t>. They </a:t>
            </a:r>
            <a:r>
              <a:rPr lang="id-ID" altLang="id-ID" sz="2600" dirty="0" err="1">
                <a:latin typeface="inherit"/>
              </a:rPr>
              <a:t>need</a:t>
            </a:r>
            <a:r>
              <a:rPr lang="id-ID" altLang="id-ID" sz="2600" dirty="0">
                <a:latin typeface="inherit"/>
              </a:rPr>
              <a:t> </a:t>
            </a:r>
            <a:r>
              <a:rPr lang="id-ID" altLang="id-ID" sz="2600" dirty="0" err="1">
                <a:latin typeface="inherit"/>
              </a:rPr>
              <a:t>the</a:t>
            </a:r>
            <a:r>
              <a:rPr lang="id-ID" altLang="id-ID" sz="2600" dirty="0">
                <a:latin typeface="inherit"/>
              </a:rPr>
              <a:t> </a:t>
            </a:r>
            <a:r>
              <a:rPr lang="id-ID" altLang="id-ID" sz="2600" dirty="0" err="1">
                <a:latin typeface="inherit"/>
              </a:rPr>
              <a:t>ability</a:t>
            </a:r>
            <a:r>
              <a:rPr lang="id-ID" altLang="id-ID" sz="2600" dirty="0">
                <a:latin typeface="inherit"/>
              </a:rPr>
              <a:t> </a:t>
            </a:r>
            <a:r>
              <a:rPr lang="id-ID" altLang="id-ID" sz="2600" dirty="0" err="1">
                <a:latin typeface="inherit"/>
              </a:rPr>
              <a:t>to</a:t>
            </a:r>
            <a:r>
              <a:rPr lang="id-ID" altLang="id-ID" sz="2600" dirty="0">
                <a:latin typeface="inherit"/>
              </a:rPr>
              <a:t> </a:t>
            </a:r>
            <a:r>
              <a:rPr lang="id-ID" altLang="id-ID" sz="2600" dirty="0" err="1">
                <a:latin typeface="inherit"/>
              </a:rPr>
              <a:t>adapt</a:t>
            </a:r>
            <a:r>
              <a:rPr lang="id-ID" altLang="id-ID" sz="2600" dirty="0">
                <a:latin typeface="inherit"/>
              </a:rPr>
              <a:t> </a:t>
            </a:r>
            <a:r>
              <a:rPr lang="id-ID" altLang="id-ID" sz="2600" dirty="0" err="1">
                <a:latin typeface="inherit"/>
              </a:rPr>
              <a:t>to</a:t>
            </a:r>
            <a:r>
              <a:rPr lang="id-ID" altLang="id-ID" sz="2600" dirty="0">
                <a:latin typeface="inherit"/>
              </a:rPr>
              <a:t> </a:t>
            </a:r>
            <a:r>
              <a:rPr lang="id-ID" altLang="id-ID" sz="2600" dirty="0" err="1">
                <a:latin typeface="inherit"/>
              </a:rPr>
              <a:t>technology</a:t>
            </a:r>
            <a:r>
              <a:rPr lang="id-ID" altLang="id-ID" sz="2600" dirty="0">
                <a:latin typeface="inherit"/>
              </a:rPr>
              <a:t> in </a:t>
            </a:r>
            <a:r>
              <a:rPr lang="id-ID" altLang="id-ID" sz="2600" dirty="0" err="1">
                <a:latin typeface="inherit"/>
              </a:rPr>
              <a:t>everyday</a:t>
            </a:r>
            <a:r>
              <a:rPr lang="id-ID" altLang="id-ID" sz="2600" dirty="0">
                <a:latin typeface="inherit"/>
              </a:rPr>
              <a:t> </a:t>
            </a:r>
            <a:r>
              <a:rPr lang="id-ID" altLang="id-ID" sz="2600" dirty="0" err="1">
                <a:latin typeface="inherit"/>
              </a:rPr>
              <a:t>life</a:t>
            </a:r>
            <a:r>
              <a:rPr lang="id-ID" altLang="id-ID" sz="2600" dirty="0">
                <a:latin typeface="inherit"/>
              </a:rPr>
              <a:t> (Hill, 2010: 22)</a:t>
            </a:r>
            <a:r>
              <a:rPr lang="id-ID" altLang="id-ID" sz="2600" dirty="0"/>
              <a:t> </a:t>
            </a:r>
            <a:r>
              <a:rPr lang="id-ID" sz="2600" dirty="0">
                <a:latin typeface="Arial Rounded MT Bold" panose="020F0704030504030204" pitchFamily="34" charset="0"/>
              </a:rPr>
              <a:t>)</a:t>
            </a:r>
            <a:endParaRPr lang="id-ID" sz="2600" dirty="0">
              <a:latin typeface="Arial Rounded MT Bold" panose="020F070403050403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20397</Words>
  <Application>WPS Presentation</Application>
  <PresentationFormat>Layar Lebar</PresentationFormat>
  <Paragraphs>362</Paragraphs>
  <Slides>23</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23</vt:i4>
      </vt:variant>
    </vt:vector>
  </HeadingPairs>
  <TitlesOfParts>
    <vt:vector size="41" baseType="lpstr">
      <vt:lpstr>Arial</vt:lpstr>
      <vt:lpstr>SimSun</vt:lpstr>
      <vt:lpstr>Wingdings</vt:lpstr>
      <vt:lpstr>Wingdings 3</vt:lpstr>
      <vt:lpstr>Arial</vt:lpstr>
      <vt:lpstr>Arial Narrow</vt:lpstr>
      <vt:lpstr>inherit</vt:lpstr>
      <vt:lpstr>LPMQ MSI ISYARAT</vt:lpstr>
      <vt:lpstr>Arial Rounded MT Bold</vt:lpstr>
      <vt:lpstr>Times New Roman</vt:lpstr>
      <vt:lpstr>Courier New</vt:lpstr>
      <vt:lpstr>Microsoft YaHei</vt:lpstr>
      <vt:lpstr>Arial Unicode MS</vt:lpstr>
      <vt:lpstr>Century Gothic</vt:lpstr>
      <vt:lpstr>Calibri</vt:lpstr>
      <vt:lpstr>Bahnschrift</vt:lpstr>
      <vt:lpstr>Arial Black</vt:lpstr>
      <vt:lpstr>Ion</vt:lpstr>
      <vt:lpstr>IMPACTS OF ICT EXPANSION IN FOURTH INDUSTRIAL REVOLUSION FOR ISLAMIC EDUCATION </vt:lpstr>
      <vt:lpstr>ICT EXPANSION IMPACT</vt:lpstr>
      <vt:lpstr>ICT EXPANTION CHALLENGES </vt:lpstr>
      <vt:lpstr>CHALLENGES AND OFFORTUNITIES OF ICT EXPANSION IN RELIGIUOS LIFE</vt:lpstr>
      <vt:lpstr>CHALLENGES AND OFFORTUNITIES OF ICT EXPANSION IN ISLAMIC EDUCATION</vt:lpstr>
      <vt:lpstr>CHALLENGES AND OFFORTUNITIES OF ICT EXPANSION IN ISLAMIC EDUCATION</vt:lpstr>
      <vt:lpstr>PERBEDAAN GENERASI (THEORITICAL REVIEW)</vt:lpstr>
      <vt:lpstr>DIGITAL NATIVE &amp; DIGITAL IMMIGRANT</vt:lpstr>
      <vt:lpstr>DIGITAL NATIVE &amp; DIGITAL IMMIGRANT</vt:lpstr>
      <vt:lpstr>PERBEDAAN POLA PIKIR DAN TINDAKAN GENERASI DIGITAL NATIVE DAN IMMIGRANT </vt:lpstr>
      <vt:lpstr>DIFFERENTIATION OF DIGITAL NATIVE &amp; DIGITAL IMMIGRANT IN MIND AND ACTION PATTERNS</vt:lpstr>
      <vt:lpstr>PERBEDAAN KARAKTER BELAJAR SESUAI GENERASINYA</vt:lpstr>
      <vt:lpstr>PERBEDAAN KARAKTER BELAJAR SESUAI GENERASINYA</vt:lpstr>
      <vt:lpstr>PERMASALAHAN YANG DIHADAPI DALAM PROSES PENDIDIKAN AGAMA ISLAM</vt:lpstr>
      <vt:lpstr>IMPACTS ICT EXPANSION TO ISLAMIC EDUCATION</vt:lpstr>
      <vt:lpstr>PENELITIAN MILWARD BROWN (2017)</vt:lpstr>
      <vt:lpstr>TUNTUTAN PERUBAHAN</vt:lpstr>
      <vt:lpstr>REQUIREMENT OF CHANGE</vt:lpstr>
      <vt:lpstr>ARAH DAN POLA PIKIR PERUBAHAN DALAM PENDIDIKAN ISLAM YANG DIPERLUKAN</vt:lpstr>
      <vt:lpstr>PARADIGM OF CHANGES IN ISLAMIC EDUCATION </vt:lpstr>
      <vt:lpstr>MILWARD BROWN RESEARCH (2017)</vt:lpstr>
      <vt:lpstr>KEUNGGULAN INTEGRASI ICT DALAM  PEMBELAJARAN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OPPORTUNITIES AND CHALLENGES FOR ICT EXPANSION FOR ISLAMIC EDUCATIOAN</dc:title>
  <dc:creator>Syaifuddin Sabda</dc:creator>
  <cp:lastModifiedBy>Syaifuddin Sabda</cp:lastModifiedBy>
  <cp:revision>154</cp:revision>
  <dcterms:created xsi:type="dcterms:W3CDTF">2019-09-23T06:06:00Z</dcterms:created>
  <dcterms:modified xsi:type="dcterms:W3CDTF">2023-04-12T14:45:28Z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BFD90A28472E4F509F24E6F6D9373FBA</vt:lpwstr>
  </property>
  <property fmtid="{D5CDD505-2E9C-101B-9397-08002B2CF9AE}" pid="3" name="KSOProductBuildVer">
    <vt:lpwstr>1033-11.2.0.11516</vt:lpwstr>
  </property>
</Properties>
</file>